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0" r:id="rId4"/>
    <p:sldId id="281" r:id="rId5"/>
    <p:sldId id="283" r:id="rId6"/>
    <p:sldId id="284" r:id="rId7"/>
    <p:sldId id="282" r:id="rId8"/>
    <p:sldId id="265" r:id="rId9"/>
    <p:sldId id="266" r:id="rId10"/>
    <p:sldId id="268" r:id="rId11"/>
    <p:sldId id="258" r:id="rId12"/>
    <p:sldId id="267" r:id="rId13"/>
    <p:sldId id="270" r:id="rId14"/>
    <p:sldId id="272" r:id="rId15"/>
    <p:sldId id="276" r:id="rId16"/>
    <p:sldId id="269" r:id="rId17"/>
    <p:sldId id="260" r:id="rId18"/>
    <p:sldId id="262" r:id="rId19"/>
    <p:sldId id="261" r:id="rId20"/>
    <p:sldId id="264" r:id="rId21"/>
    <p:sldId id="271" r:id="rId22"/>
    <p:sldId id="273" r:id="rId23"/>
    <p:sldId id="274" r:id="rId24"/>
    <p:sldId id="275" r:id="rId25"/>
    <p:sldId id="279" r:id="rId26"/>
    <p:sldId id="278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19FD5C1-9D49-B44D-B567-EAF878EF64FB}">
          <p14:sldIdLst>
            <p14:sldId id="256"/>
            <p14:sldId id="257"/>
            <p14:sldId id="280"/>
            <p14:sldId id="281"/>
            <p14:sldId id="283"/>
            <p14:sldId id="284"/>
            <p14:sldId id="282"/>
            <p14:sldId id="265"/>
            <p14:sldId id="266"/>
          </p14:sldIdLst>
        </p14:section>
        <p14:section name="Stabilizing Strategy" id="{4FD55C0D-4510-5740-AD05-472E673DBB87}">
          <p14:sldIdLst>
            <p14:sldId id="268"/>
            <p14:sldId id="258"/>
            <p14:sldId id="267"/>
            <p14:sldId id="270"/>
            <p14:sldId id="272"/>
            <p14:sldId id="276"/>
          </p14:sldIdLst>
        </p14:section>
        <p14:section name="Reconstructive Strategy" id="{35DEF6E7-F694-E045-BBBD-773FC00E7DC1}">
          <p14:sldIdLst>
            <p14:sldId id="269"/>
            <p14:sldId id="260"/>
            <p14:sldId id="262"/>
            <p14:sldId id="261"/>
            <p14:sldId id="264"/>
            <p14:sldId id="271"/>
            <p14:sldId id="273"/>
            <p14:sldId id="274"/>
            <p14:sldId id="275"/>
            <p14:sldId id="279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5E117-B4FE-6A43-B02C-B0D6018443AE}" v="37" dt="2018-11-12T20:54:29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54"/>
    <p:restoredTop sz="82385"/>
  </p:normalViewPr>
  <p:slideViewPr>
    <p:cSldViewPr snapToGrid="0" snapToObjects="1">
      <p:cViewPr varScale="1">
        <p:scale>
          <a:sx n="105" d="100"/>
          <a:sy n="105" d="100"/>
        </p:scale>
        <p:origin x="156" y="64"/>
      </p:cViewPr>
      <p:guideLst/>
    </p:cSldViewPr>
  </p:slideViewPr>
  <p:outlineViewPr>
    <p:cViewPr>
      <p:scale>
        <a:sx n="33" d="100"/>
        <a:sy n="33" d="100"/>
      </p:scale>
      <p:origin x="0" y="-1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oraj Helmi" userId="ea96e85ec626d57f" providerId="LiveId" clId="{5E75E117-B4FE-6A43-B02C-B0D6018443AE}"/>
    <pc:docChg chg="undo custSel mod addSld modSld">
      <pc:chgData name="Tooraj Helmi" userId="ea96e85ec626d57f" providerId="LiveId" clId="{5E75E117-B4FE-6A43-B02C-B0D6018443AE}" dt="2018-11-12T20:54:59.785" v="899" actId="1076"/>
      <pc:docMkLst>
        <pc:docMk/>
      </pc:docMkLst>
      <pc:sldChg chg="addSp delSp modSp">
        <pc:chgData name="Tooraj Helmi" userId="ea96e85ec626d57f" providerId="LiveId" clId="{5E75E117-B4FE-6A43-B02C-B0D6018443AE}" dt="2018-11-12T20:53:08.769" v="884" actId="14100"/>
        <pc:sldMkLst>
          <pc:docMk/>
          <pc:sldMk cId="2225431122" sldId="256"/>
        </pc:sldMkLst>
        <pc:spChg chg="mod">
          <ac:chgData name="Tooraj Helmi" userId="ea96e85ec626d57f" providerId="LiveId" clId="{5E75E117-B4FE-6A43-B02C-B0D6018443AE}" dt="2018-10-30T05:34:30.658" v="554" actId="20577"/>
          <ac:spMkLst>
            <pc:docMk/>
            <pc:sldMk cId="2225431122" sldId="256"/>
            <ac:spMk id="2" creationId="{16F04420-0F5F-1847-AC8E-0B28CB14234B}"/>
          </ac:spMkLst>
        </pc:spChg>
        <pc:picChg chg="del">
          <ac:chgData name="Tooraj Helmi" userId="ea96e85ec626d57f" providerId="LiveId" clId="{5E75E117-B4FE-6A43-B02C-B0D6018443AE}" dt="2018-11-12T20:53:02.131" v="881" actId="478"/>
          <ac:picMkLst>
            <pc:docMk/>
            <pc:sldMk cId="2225431122" sldId="256"/>
            <ac:picMk id="7" creationId="{BC93A03A-2874-6C4B-B036-42458B855411}"/>
          </ac:picMkLst>
        </pc:picChg>
        <pc:picChg chg="add mod">
          <ac:chgData name="Tooraj Helmi" userId="ea96e85ec626d57f" providerId="LiveId" clId="{5E75E117-B4FE-6A43-B02C-B0D6018443AE}" dt="2018-11-12T20:53:08.769" v="884" actId="14100"/>
          <ac:picMkLst>
            <pc:docMk/>
            <pc:sldMk cId="2225431122" sldId="256"/>
            <ac:picMk id="10" creationId="{37167B98-691D-954F-8131-C9563D1CD3FF}"/>
          </ac:picMkLst>
        </pc:picChg>
      </pc:sldChg>
      <pc:sldChg chg="modSp">
        <pc:chgData name="Tooraj Helmi" userId="ea96e85ec626d57f" providerId="LiveId" clId="{5E75E117-B4FE-6A43-B02C-B0D6018443AE}" dt="2018-11-12T20:29:22.989" v="811" actId="20577"/>
        <pc:sldMkLst>
          <pc:docMk/>
          <pc:sldMk cId="2679925793" sldId="257"/>
        </pc:sldMkLst>
        <pc:spChg chg="mod">
          <ac:chgData name="Tooraj Helmi" userId="ea96e85ec626d57f" providerId="LiveId" clId="{5E75E117-B4FE-6A43-B02C-B0D6018443AE}" dt="2018-11-12T20:29:20.045" v="809" actId="20577"/>
          <ac:spMkLst>
            <pc:docMk/>
            <pc:sldMk cId="2679925793" sldId="257"/>
            <ac:spMk id="23" creationId="{43916757-7B0D-3C4E-AFDE-4894589ACC6E}"/>
          </ac:spMkLst>
        </pc:spChg>
        <pc:spChg chg="mod">
          <ac:chgData name="Tooraj Helmi" userId="ea96e85ec626d57f" providerId="LiveId" clId="{5E75E117-B4FE-6A43-B02C-B0D6018443AE}" dt="2018-11-12T20:29:22.989" v="811" actId="20577"/>
          <ac:spMkLst>
            <pc:docMk/>
            <pc:sldMk cId="2679925793" sldId="257"/>
            <ac:spMk id="24" creationId="{18B25BBF-2FB0-4B4F-8CED-FC33FB54BFA0}"/>
          </ac:spMkLst>
        </pc:spChg>
      </pc:sldChg>
      <pc:sldChg chg="modSp">
        <pc:chgData name="Tooraj Helmi" userId="ea96e85ec626d57f" providerId="LiveId" clId="{5E75E117-B4FE-6A43-B02C-B0D6018443AE}" dt="2018-11-12T20:32:52.815" v="815" actId="20577"/>
        <pc:sldMkLst>
          <pc:docMk/>
          <pc:sldMk cId="4068604962" sldId="261"/>
        </pc:sldMkLst>
        <pc:spChg chg="mod">
          <ac:chgData name="Tooraj Helmi" userId="ea96e85ec626d57f" providerId="LiveId" clId="{5E75E117-B4FE-6A43-B02C-B0D6018443AE}" dt="2018-11-12T20:32:52.815" v="815" actId="20577"/>
          <ac:spMkLst>
            <pc:docMk/>
            <pc:sldMk cId="4068604962" sldId="261"/>
            <ac:spMk id="6" creationId="{5A692C03-9D40-1042-8F03-02929578307F}"/>
          </ac:spMkLst>
        </pc:spChg>
      </pc:sldChg>
      <pc:sldChg chg="addSp delSp modSp mod setBg">
        <pc:chgData name="Tooraj Helmi" userId="ea96e85ec626d57f" providerId="LiveId" clId="{5E75E117-B4FE-6A43-B02C-B0D6018443AE}" dt="2018-11-12T20:50:24.270" v="862"/>
        <pc:sldMkLst>
          <pc:docMk/>
          <pc:sldMk cId="2808250521" sldId="264"/>
        </pc:sldMkLst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6" creationId="{DB691D59-8F51-4DD8-AD41-D568D29B08F8}"/>
          </ac:spMkLst>
        </pc:spChg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7" creationId="{204AEF18-0627-48F3-9B3D-F7E8F050B1D4}"/>
          </ac:spMkLst>
        </pc:spChg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8" creationId="{CEAEE08A-C572-438F-9753-B0D527A515A7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9" creationId="{8C266B9D-DC87-430A-8D3A-2E83639A1768}"/>
          </ac:spMkLst>
        </pc:spChg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10" creationId="{993F09C6-4F57-4B05-9592-E253D8BC6286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11" creationId="{69282F36-261B-49B3-8CA9-FB857C475A0E}"/>
          </ac:spMkLst>
        </pc:spChg>
        <pc:spChg chg="add del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12" creationId="{90137588-E70B-486E-AFA8-21B0111C4698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13" creationId="{B87215C3-3B83-4BE7-9213-26E084BD6158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15" creationId="{13A105D4-2907-419E-8223-4C266BA1E5FB}"/>
          </ac:spMkLst>
        </pc:spChg>
        <pc:spChg chg="add del">
          <ac:chgData name="Tooraj Helmi" userId="ea96e85ec626d57f" providerId="LiveId" clId="{5E75E117-B4FE-6A43-B02C-B0D6018443AE}" dt="2018-11-12T20:48:17.473" v="851" actId="26606"/>
          <ac:spMkLst>
            <pc:docMk/>
            <pc:sldMk cId="2808250521" sldId="264"/>
            <ac:spMk id="17" creationId="{1EEE7F17-8E08-4C69-8E22-661908E6DF72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19" creationId="{2928117C-9446-4E7F-AE62-95E0F6DB5B27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21" creationId="{84D30AFB-4D71-48B0-AA00-28EE92363A5F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23" creationId="{96A0B76F-8010-4C62-B4B6-C5FC438C059E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25" creationId="{B36BEBD5-A373-4C8C-8C06-CD8007E22F39}"/>
          </ac:spMkLst>
        </pc:spChg>
        <pc:spChg chg="add">
          <ac:chgData name="Tooraj Helmi" userId="ea96e85ec626d57f" providerId="LiveId" clId="{5E75E117-B4FE-6A43-B02C-B0D6018443AE}" dt="2018-11-12T20:50:15.115" v="861" actId="26606"/>
          <ac:spMkLst>
            <pc:docMk/>
            <pc:sldMk cId="2808250521" sldId="264"/>
            <ac:spMk id="27" creationId="{5F9644DA-21E4-4D4B-B872-F14551490E4B}"/>
          </ac:spMkLst>
        </pc:spChg>
        <pc:graphicFrameChg chg="mod ord modGraphic">
          <ac:chgData name="Tooraj Helmi" userId="ea96e85ec626d57f" providerId="LiveId" clId="{5E75E117-B4FE-6A43-B02C-B0D6018443AE}" dt="2018-11-12T20:50:15.115" v="861" actId="26606"/>
          <ac:graphicFrameMkLst>
            <pc:docMk/>
            <pc:sldMk cId="2808250521" sldId="264"/>
            <ac:graphicFrameMk id="4" creationId="{E44FBE88-01C8-284F-94CA-E6B52136E274}"/>
          </ac:graphicFrameMkLst>
        </pc:graphicFrameChg>
        <pc:picChg chg="add mod">
          <ac:chgData name="Tooraj Helmi" userId="ea96e85ec626d57f" providerId="LiveId" clId="{5E75E117-B4FE-6A43-B02C-B0D6018443AE}" dt="2018-11-12T20:50:24.270" v="862"/>
          <ac:picMkLst>
            <pc:docMk/>
            <pc:sldMk cId="2808250521" sldId="264"/>
            <ac:picMk id="14" creationId="{F9F65AE8-C230-7D44-80A5-96F6211654D8}"/>
          </ac:picMkLst>
        </pc:picChg>
      </pc:sldChg>
      <pc:sldChg chg="addSp delSp modSp mod setBg">
        <pc:chgData name="Tooraj Helmi" userId="ea96e85ec626d57f" providerId="LiveId" clId="{5E75E117-B4FE-6A43-B02C-B0D6018443AE}" dt="2018-11-12T20:54:59.785" v="899" actId="1076"/>
        <pc:sldMkLst>
          <pc:docMk/>
          <pc:sldMk cId="1631112355" sldId="271"/>
        </pc:sldMkLst>
        <pc:spChg chg="mod">
          <ac:chgData name="Tooraj Helmi" userId="ea96e85ec626d57f" providerId="LiveId" clId="{5E75E117-B4FE-6A43-B02C-B0D6018443AE}" dt="2018-11-12T20:47:36.357" v="849" actId="26606"/>
          <ac:spMkLst>
            <pc:docMk/>
            <pc:sldMk cId="1631112355" sldId="271"/>
            <ac:spMk id="2" creationId="{2A3EBDED-D79C-8B49-B2CF-F609B4DF704E}"/>
          </ac:spMkLst>
        </pc:spChg>
        <pc:spChg chg="add">
          <ac:chgData name="Tooraj Helmi" userId="ea96e85ec626d57f" providerId="LiveId" clId="{5E75E117-B4FE-6A43-B02C-B0D6018443AE}" dt="2018-11-12T20:47:36.357" v="849" actId="26606"/>
          <ac:spMkLst>
            <pc:docMk/>
            <pc:sldMk cId="1631112355" sldId="271"/>
            <ac:spMk id="9" creationId="{90137588-E70B-486E-AFA8-21B0111C4698}"/>
          </ac:spMkLst>
        </pc:spChg>
        <pc:graphicFrameChg chg="mod modGraphic">
          <ac:chgData name="Tooraj Helmi" userId="ea96e85ec626d57f" providerId="LiveId" clId="{5E75E117-B4FE-6A43-B02C-B0D6018443AE}" dt="2018-11-12T20:47:36.357" v="849" actId="26606"/>
          <ac:graphicFrameMkLst>
            <pc:docMk/>
            <pc:sldMk cId="1631112355" sldId="271"/>
            <ac:graphicFrameMk id="4" creationId="{2BABCDCD-B29C-7A4E-A221-4AB6034B504A}"/>
          </ac:graphicFrameMkLst>
        </pc:graphicFrameChg>
        <pc:picChg chg="add mod">
          <ac:chgData name="Tooraj Helmi" userId="ea96e85ec626d57f" providerId="LiveId" clId="{5E75E117-B4FE-6A43-B02C-B0D6018443AE}" dt="2018-11-12T20:54:39.725" v="894" actId="1076"/>
          <ac:picMkLst>
            <pc:docMk/>
            <pc:sldMk cId="1631112355" sldId="271"/>
            <ac:picMk id="3" creationId="{9AC58628-07B1-194D-87D4-68924B4ABDC8}"/>
          </ac:picMkLst>
        </pc:picChg>
        <pc:picChg chg="add del mod">
          <ac:chgData name="Tooraj Helmi" userId="ea96e85ec626d57f" providerId="LiveId" clId="{5E75E117-B4FE-6A43-B02C-B0D6018443AE}" dt="2018-11-12T20:52:43.644" v="877" actId="478"/>
          <ac:picMkLst>
            <pc:docMk/>
            <pc:sldMk cId="1631112355" sldId="271"/>
            <ac:picMk id="5" creationId="{8EB32984-561E-BB46-9E5D-947C27619FC7}"/>
          </ac:picMkLst>
        </pc:picChg>
        <pc:picChg chg="add del">
          <ac:chgData name="Tooraj Helmi" userId="ea96e85ec626d57f" providerId="LiveId" clId="{5E75E117-B4FE-6A43-B02C-B0D6018443AE}" dt="2018-11-12T20:51:50.327" v="866"/>
          <ac:picMkLst>
            <pc:docMk/>
            <pc:sldMk cId="1631112355" sldId="271"/>
            <ac:picMk id="6" creationId="{ACA8542F-7D4A-9E47-BDC4-9E2F25180319}"/>
          </ac:picMkLst>
        </pc:picChg>
        <pc:picChg chg="add mod">
          <ac:chgData name="Tooraj Helmi" userId="ea96e85ec626d57f" providerId="LiveId" clId="{5E75E117-B4FE-6A43-B02C-B0D6018443AE}" dt="2018-11-12T20:54:59.785" v="899" actId="1076"/>
          <ac:picMkLst>
            <pc:docMk/>
            <pc:sldMk cId="1631112355" sldId="271"/>
            <ac:picMk id="7" creationId="{6290AD30-F5C9-8645-874B-82CAA8E70B30}"/>
          </ac:picMkLst>
        </pc:picChg>
        <pc:picChg chg="add mod">
          <ac:chgData name="Tooraj Helmi" userId="ea96e85ec626d57f" providerId="LiveId" clId="{5E75E117-B4FE-6A43-B02C-B0D6018443AE}" dt="2018-11-12T20:54:38.229" v="893" actId="1076"/>
          <ac:picMkLst>
            <pc:docMk/>
            <pc:sldMk cId="1631112355" sldId="271"/>
            <ac:picMk id="8" creationId="{6ACC662F-4712-6148-A099-38D44A9D340F}"/>
          </ac:picMkLst>
        </pc:picChg>
      </pc:sldChg>
      <pc:sldChg chg="addSp delSp modSp">
        <pc:chgData name="Tooraj Helmi" userId="ea96e85ec626d57f" providerId="LiveId" clId="{5E75E117-B4FE-6A43-B02C-B0D6018443AE}" dt="2018-10-30T05:31:56.671" v="449" actId="1076"/>
        <pc:sldMkLst>
          <pc:docMk/>
          <pc:sldMk cId="3963076713" sldId="274"/>
        </pc:sldMkLst>
        <pc:spChg chg="mod">
          <ac:chgData name="Tooraj Helmi" userId="ea96e85ec626d57f" providerId="LiveId" clId="{5E75E117-B4FE-6A43-B02C-B0D6018443AE}" dt="2018-10-30T03:06:09.727" v="36" actId="20577"/>
          <ac:spMkLst>
            <pc:docMk/>
            <pc:sldMk cId="3963076713" sldId="274"/>
            <ac:spMk id="2" creationId="{BDD8EFF2-EEE5-CB49-AF4C-4BA7DD9CB61E}"/>
          </ac:spMkLst>
        </pc:spChg>
        <pc:picChg chg="add mod">
          <ac:chgData name="Tooraj Helmi" userId="ea96e85ec626d57f" providerId="LiveId" clId="{5E75E117-B4FE-6A43-B02C-B0D6018443AE}" dt="2018-10-30T05:31:56.671" v="449" actId="1076"/>
          <ac:picMkLst>
            <pc:docMk/>
            <pc:sldMk cId="3963076713" sldId="274"/>
            <ac:picMk id="3" creationId="{767ED2DB-D8D9-5043-95DE-3B2A9807CC3D}"/>
          </ac:picMkLst>
        </pc:picChg>
        <pc:picChg chg="del">
          <ac:chgData name="Tooraj Helmi" userId="ea96e85ec626d57f" providerId="LiveId" clId="{5E75E117-B4FE-6A43-B02C-B0D6018443AE}" dt="2018-10-30T05:31:53.398" v="447" actId="478"/>
          <ac:picMkLst>
            <pc:docMk/>
            <pc:sldMk cId="3963076713" sldId="274"/>
            <ac:picMk id="4" creationId="{9426858C-18A7-B749-A6F3-4B20AEA092BC}"/>
          </ac:picMkLst>
        </pc:picChg>
      </pc:sldChg>
      <pc:sldChg chg="addSp delSp modSp add mod setBg modAnim">
        <pc:chgData name="Tooraj Helmi" userId="ea96e85ec626d57f" providerId="LiveId" clId="{5E75E117-B4FE-6A43-B02C-B0D6018443AE}" dt="2018-11-12T20:41:23.589" v="834" actId="14100"/>
        <pc:sldMkLst>
          <pc:docMk/>
          <pc:sldMk cId="4036378021" sldId="277"/>
        </pc:sldMkLst>
        <pc:spChg chg="add del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4" creationId="{65D9C196-56A3-4D2B-B250-2501F51B4C14}"/>
          </ac:spMkLst>
        </pc:spChg>
        <pc:spChg chg="add del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5" creationId="{3A6EBF77-A535-4798-83D5-C5D9C36BFA83}"/>
          </ac:spMkLst>
        </pc:spChg>
        <pc:spChg chg="add del">
          <ac:chgData name="Tooraj Helmi" userId="ea96e85ec626d57f" providerId="LiveId" clId="{5E75E117-B4FE-6A43-B02C-B0D6018443AE}" dt="2018-10-30T03:09:48.781" v="55" actId="26606"/>
          <ac:spMkLst>
            <pc:docMk/>
            <pc:sldMk cId="4036378021" sldId="277"/>
            <ac:spMk id="7" creationId="{00C418F9-B1A3-4097-9C97-E1C9F3149701}"/>
          </ac:spMkLst>
        </pc:spChg>
        <pc:spChg chg="add del">
          <ac:chgData name="Tooraj Helmi" userId="ea96e85ec626d57f" providerId="LiveId" clId="{5E75E117-B4FE-6A43-B02C-B0D6018443AE}" dt="2018-10-30T03:09:48.781" v="55" actId="26606"/>
          <ac:spMkLst>
            <pc:docMk/>
            <pc:sldMk cId="4036378021" sldId="277"/>
            <ac:spMk id="9" creationId="{6B5E8ED2-C3EC-40AD-BDB9-27E589B52DAA}"/>
          </ac:spMkLst>
        </pc:spChg>
        <pc:spChg chg="add del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11" creationId="{DDB2DB23-D2D0-4E56-A97D-E9B80FD3E4A7}"/>
          </ac:spMkLst>
        </pc:spChg>
        <pc:spChg chg="add del">
          <ac:chgData name="Tooraj Helmi" userId="ea96e85ec626d57f" providerId="LiveId" clId="{5E75E117-B4FE-6A43-B02C-B0D6018443AE}" dt="2018-10-30T03:09:47.816" v="54" actId="26606"/>
          <ac:spMkLst>
            <pc:docMk/>
            <pc:sldMk cId="4036378021" sldId="277"/>
            <ac:spMk id="14" creationId="{1259A422-0023-4292-8200-E080556F30F9}"/>
          </ac:spMkLst>
        </pc:spChg>
        <pc:spChg chg="add del">
          <ac:chgData name="Tooraj Helmi" userId="ea96e85ec626d57f" providerId="LiveId" clId="{5E75E117-B4FE-6A43-B02C-B0D6018443AE}" dt="2018-10-30T03:09:47.816" v="54" actId="26606"/>
          <ac:spMkLst>
            <pc:docMk/>
            <pc:sldMk cId="4036378021" sldId="277"/>
            <ac:spMk id="16" creationId="{A2413CA5-4739-4BC9-8BB3-B0A4928D314F}"/>
          </ac:spMkLst>
        </pc:spChg>
        <pc:spChg chg="add del mod">
          <ac:chgData name="Tooraj Helmi" userId="ea96e85ec626d57f" providerId="LiveId" clId="{5E75E117-B4FE-6A43-B02C-B0D6018443AE}" dt="2018-10-30T03:11:42.374" v="70" actId="478"/>
          <ac:spMkLst>
            <pc:docMk/>
            <pc:sldMk cId="4036378021" sldId="277"/>
            <ac:spMk id="18" creationId="{EABF0615-6453-444D-BA4A-657BC2025E6B}"/>
          </ac:spMkLst>
        </pc:spChg>
        <pc:spChg chg="add del">
          <ac:chgData name="Tooraj Helmi" userId="ea96e85ec626d57f" providerId="LiveId" clId="{5E75E117-B4FE-6A43-B02C-B0D6018443AE}" dt="2018-10-30T03:11:32.615" v="66" actId="478"/>
          <ac:spMkLst>
            <pc:docMk/>
            <pc:sldMk cId="4036378021" sldId="277"/>
            <ac:spMk id="19" creationId="{EB27869C-A278-9747-A52E-277EFDE7440E}"/>
          </ac:spMkLst>
        </pc:spChg>
        <pc:spChg chg="add mo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0" creationId="{697BC6D4-859C-2C43-A0D7-39E8B933E657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1" creationId="{8C266B9D-DC87-430A-8D3A-2E83639A1768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2" creationId="{1BB1D3B0-1E2E-48E2-ACCC-EE147A9A0CE0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3" creationId="{69282F36-261B-49B3-8CA9-FB857C475A0E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4" creationId="{4BB8B191-5BC6-486A-8E6E-13B1C9EEE83D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5" creationId="{B87215C3-3B83-4BE7-9213-26E084BD6158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6" creationId="{06E3DE27-4115-4B5D-A9DB-3C7CDC82B121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7" creationId="{13A105D4-2907-419E-8223-4C266BA1E5FB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28" creationId="{AA5196B7-638B-4DC2-897C-9F49E9D46FD9}"/>
          </ac:spMkLst>
        </pc:spChg>
        <pc:spChg chg="add del">
          <ac:chgData name="Tooraj Helmi" userId="ea96e85ec626d57f" providerId="LiveId" clId="{5E75E117-B4FE-6A43-B02C-B0D6018443AE}" dt="2018-10-30T03:09:32.603" v="51" actId="26606"/>
          <ac:spMkLst>
            <pc:docMk/>
            <pc:sldMk cId="4036378021" sldId="277"/>
            <ac:spMk id="29" creationId="{1EEE7F17-8E08-4C69-8E22-661908E6DF72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30" creationId="{D262CFB0-CBAC-4B42-B115-C04986CD0098}"/>
          </ac:spMkLst>
        </pc:spChg>
        <pc:spChg chg="add del">
          <ac:chgData name="Tooraj Helmi" userId="ea96e85ec626d57f" providerId="LiveId" clId="{5E75E117-B4FE-6A43-B02C-B0D6018443AE}" dt="2018-10-30T03:09:47.249" v="53" actId="26606"/>
          <ac:spMkLst>
            <pc:docMk/>
            <pc:sldMk cId="4036378021" sldId="277"/>
            <ac:spMk id="31" creationId="{2F8F80BB-E8B6-43B3-9462-B4D497D2802A}"/>
          </ac:spMkLst>
        </pc:spChg>
        <pc:spChg chg="add del">
          <ac:chgData name="Tooraj Helmi" userId="ea96e85ec626d57f" providerId="LiveId" clId="{5E75E117-B4FE-6A43-B02C-B0D6018443AE}" dt="2018-10-30T03:09:47.249" v="53" actId="26606"/>
          <ac:spMkLst>
            <pc:docMk/>
            <pc:sldMk cId="4036378021" sldId="277"/>
            <ac:spMk id="32" creationId="{942C8AD6-8796-482B-ACC1-6D686B08E7AC}"/>
          </ac:spMkLst>
        </pc:spChg>
        <pc:spChg chg="add del">
          <ac:chgData name="Tooraj Helmi" userId="ea96e85ec626d57f" providerId="LiveId" clId="{5E75E117-B4FE-6A43-B02C-B0D6018443AE}" dt="2018-10-30T03:09:47.249" v="53" actId="26606"/>
          <ac:spMkLst>
            <pc:docMk/>
            <pc:sldMk cId="4036378021" sldId="277"/>
            <ac:spMk id="33" creationId="{B6B3BF72-6DFA-42DA-A667-9E3A1BCFF7EB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35" creationId="{B7860C09-10C8-4D70-86B6-FA78FFFEDB55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37" creationId="{DA49CA3B-6AD6-42CD-9E47-524DF818BE51}"/>
          </ac:spMkLst>
        </pc:spChg>
        <pc:spChg chg="add">
          <ac:chgData name="Tooraj Helmi" userId="ea96e85ec626d57f" providerId="LiveId" clId="{5E75E117-B4FE-6A43-B02C-B0D6018443AE}" dt="2018-11-12T20:40:56.514" v="828" actId="26606"/>
          <ac:spMkLst>
            <pc:docMk/>
            <pc:sldMk cId="4036378021" sldId="277"/>
            <ac:spMk id="39" creationId="{80C35990-E81C-43AE-B207-1CAD6CFC8F4E}"/>
          </ac:spMkLst>
        </pc:spChg>
        <pc:picChg chg="add del mod ord modCrop">
          <ac:chgData name="Tooraj Helmi" userId="ea96e85ec626d57f" providerId="LiveId" clId="{5E75E117-B4FE-6A43-B02C-B0D6018443AE}" dt="2018-11-12T20:41:23.589" v="834" actId="14100"/>
          <ac:picMkLst>
            <pc:docMk/>
            <pc:sldMk cId="4036378021" sldId="277"/>
            <ac:picMk id="2" creationId="{426DE4F2-7541-1D4E-8D13-D6934432276F}"/>
          </ac:picMkLst>
        </pc:picChg>
        <pc:picChg chg="add del mod">
          <ac:chgData name="Tooraj Helmi" userId="ea96e85ec626d57f" providerId="LiveId" clId="{5E75E117-B4FE-6A43-B02C-B0D6018443AE}" dt="2018-11-12T20:39:17.354" v="818"/>
          <ac:picMkLst>
            <pc:docMk/>
            <pc:sldMk cId="4036378021" sldId="277"/>
            <ac:picMk id="6" creationId="{06C2DAB8-83D5-BC46-B7E1-759B38B04141}"/>
          </ac:picMkLst>
        </pc:picChg>
        <pc:picChg chg="add del mod">
          <ac:chgData name="Tooraj Helmi" userId="ea96e85ec626d57f" providerId="LiveId" clId="{5E75E117-B4FE-6A43-B02C-B0D6018443AE}" dt="2018-11-12T20:39:17.354" v="818"/>
          <ac:picMkLst>
            <pc:docMk/>
            <pc:sldMk cId="4036378021" sldId="277"/>
            <ac:picMk id="8" creationId="{CEB24F0A-5065-964F-84E1-37BA7D976455}"/>
          </ac:picMkLst>
        </pc:picChg>
        <pc:picChg chg="add del mod">
          <ac:chgData name="Tooraj Helmi" userId="ea96e85ec626d57f" providerId="LiveId" clId="{5E75E117-B4FE-6A43-B02C-B0D6018443AE}" dt="2018-11-12T20:39:17.354" v="818"/>
          <ac:picMkLst>
            <pc:docMk/>
            <pc:sldMk cId="4036378021" sldId="277"/>
            <ac:picMk id="10" creationId="{61A7CCFE-ED61-7240-AE79-007F4FF47CF3}"/>
          </ac:picMkLst>
        </pc:picChg>
        <pc:picChg chg="add del mod">
          <ac:chgData name="Tooraj Helmi" userId="ea96e85ec626d57f" providerId="LiveId" clId="{5E75E117-B4FE-6A43-B02C-B0D6018443AE}" dt="2018-11-12T20:39:17.354" v="818"/>
          <ac:picMkLst>
            <pc:docMk/>
            <pc:sldMk cId="4036378021" sldId="277"/>
            <ac:picMk id="13" creationId="{C589CCCD-9E18-724E-9607-40D4ABB1315C}"/>
          </ac:picMkLst>
        </pc:picChg>
        <pc:picChg chg="add mod">
          <ac:chgData name="Tooraj Helmi" userId="ea96e85ec626d57f" providerId="LiveId" clId="{5E75E117-B4FE-6A43-B02C-B0D6018443AE}" dt="2018-11-12T20:41:15.865" v="832" actId="1076"/>
          <ac:picMkLst>
            <pc:docMk/>
            <pc:sldMk cId="4036378021" sldId="277"/>
            <ac:picMk id="15" creationId="{168E64F2-C8B9-554A-B4FD-CEF773BF9DA8}"/>
          </ac:picMkLst>
        </pc:picChg>
      </pc:sldChg>
      <pc:sldChg chg="addSp delSp modSp add">
        <pc:chgData name="Tooraj Helmi" userId="ea96e85ec626d57f" providerId="LiveId" clId="{5E75E117-B4FE-6A43-B02C-B0D6018443AE}" dt="2018-10-30T05:29:42.545" v="446" actId="313"/>
        <pc:sldMkLst>
          <pc:docMk/>
          <pc:sldMk cId="2552601157" sldId="278"/>
        </pc:sldMkLst>
        <pc:spChg chg="del">
          <ac:chgData name="Tooraj Helmi" userId="ea96e85ec626d57f" providerId="LiveId" clId="{5E75E117-B4FE-6A43-B02C-B0D6018443AE}" dt="2018-10-30T05:21:53.236" v="122"/>
          <ac:spMkLst>
            <pc:docMk/>
            <pc:sldMk cId="2552601157" sldId="278"/>
            <ac:spMk id="2" creationId="{634FD7C4-0EC2-354D-A846-B3445A38DEAC}"/>
          </ac:spMkLst>
        </pc:spChg>
        <pc:spChg chg="del">
          <ac:chgData name="Tooraj Helmi" userId="ea96e85ec626d57f" providerId="LiveId" clId="{5E75E117-B4FE-6A43-B02C-B0D6018443AE}" dt="2018-10-30T05:21:53.236" v="122"/>
          <ac:spMkLst>
            <pc:docMk/>
            <pc:sldMk cId="2552601157" sldId="278"/>
            <ac:spMk id="3" creationId="{BC2757FC-40E3-C34D-8634-0993B3361B2E}"/>
          </ac:spMkLst>
        </pc:spChg>
        <pc:spChg chg="add del mod">
          <ac:chgData name="Tooraj Helmi" userId="ea96e85ec626d57f" providerId="LiveId" clId="{5E75E117-B4FE-6A43-B02C-B0D6018443AE}" dt="2018-10-30T05:23:02.187" v="125"/>
          <ac:spMkLst>
            <pc:docMk/>
            <pc:sldMk cId="2552601157" sldId="278"/>
            <ac:spMk id="4" creationId="{EE17E69B-9EB9-AD48-BF7C-9FD6D18CEC1A}"/>
          </ac:spMkLst>
        </pc:spChg>
        <pc:spChg chg="add del mod">
          <ac:chgData name="Tooraj Helmi" userId="ea96e85ec626d57f" providerId="LiveId" clId="{5E75E117-B4FE-6A43-B02C-B0D6018443AE}" dt="2018-10-30T05:22:49.323" v="123" actId="3680"/>
          <ac:spMkLst>
            <pc:docMk/>
            <pc:sldMk cId="2552601157" sldId="278"/>
            <ac:spMk id="5" creationId="{F48297D6-C845-C94D-8050-A2AFAB77DBC2}"/>
          </ac:spMkLst>
        </pc:spChg>
        <pc:spChg chg="add del mod">
          <ac:chgData name="Tooraj Helmi" userId="ea96e85ec626d57f" providerId="LiveId" clId="{5E75E117-B4FE-6A43-B02C-B0D6018443AE}" dt="2018-10-30T05:23:02.187" v="125"/>
          <ac:spMkLst>
            <pc:docMk/>
            <pc:sldMk cId="2552601157" sldId="278"/>
            <ac:spMk id="6" creationId="{59DE2CD2-D9ED-CF4A-9DDC-0FD2C24325EE}"/>
          </ac:spMkLst>
        </pc:spChg>
        <pc:spChg chg="add mod">
          <ac:chgData name="Tooraj Helmi" userId="ea96e85ec626d57f" providerId="LiveId" clId="{5E75E117-B4FE-6A43-B02C-B0D6018443AE}" dt="2018-10-30T05:29:42.545" v="446" actId="313"/>
          <ac:spMkLst>
            <pc:docMk/>
            <pc:sldMk cId="2552601157" sldId="278"/>
            <ac:spMk id="8" creationId="{D079D7B8-2EB3-1C49-A3ED-77B1F60767EE}"/>
          </ac:spMkLst>
        </pc:spChg>
        <pc:spChg chg="add mod">
          <ac:chgData name="Tooraj Helmi" userId="ea96e85ec626d57f" providerId="LiveId" clId="{5E75E117-B4FE-6A43-B02C-B0D6018443AE}" dt="2018-10-30T05:29:09.615" v="421" actId="122"/>
          <ac:spMkLst>
            <pc:docMk/>
            <pc:sldMk cId="2552601157" sldId="278"/>
            <ac:spMk id="9" creationId="{E49281E4-0463-0745-83E8-C6ADC9981DA9}"/>
          </ac:spMkLst>
        </pc:spChg>
        <pc:spChg chg="add mod">
          <ac:chgData name="Tooraj Helmi" userId="ea96e85ec626d57f" providerId="LiveId" clId="{5E75E117-B4FE-6A43-B02C-B0D6018443AE}" dt="2018-10-30T05:29:11.442" v="422" actId="122"/>
          <ac:spMkLst>
            <pc:docMk/>
            <pc:sldMk cId="2552601157" sldId="278"/>
            <ac:spMk id="10" creationId="{509FD42E-23EF-3D49-BBE4-674DDDCFF754}"/>
          </ac:spMkLst>
        </pc:spChg>
        <pc:spChg chg="add del mod">
          <ac:chgData name="Tooraj Helmi" userId="ea96e85ec626d57f" providerId="LiveId" clId="{5E75E117-B4FE-6A43-B02C-B0D6018443AE}" dt="2018-10-30T05:24:57.116" v="239" actId="3680"/>
          <ac:spMkLst>
            <pc:docMk/>
            <pc:sldMk cId="2552601157" sldId="278"/>
            <ac:spMk id="11" creationId="{4910AE36-B8CD-A549-8E6A-934D18DB1925}"/>
          </ac:spMkLst>
        </pc:spChg>
        <pc:graphicFrameChg chg="add mod modGraphic">
          <ac:chgData name="Tooraj Helmi" userId="ea96e85ec626d57f" providerId="LiveId" clId="{5E75E117-B4FE-6A43-B02C-B0D6018443AE}" dt="2018-10-30T05:28:56.646" v="420" actId="242"/>
          <ac:graphicFrameMkLst>
            <pc:docMk/>
            <pc:sldMk cId="2552601157" sldId="278"/>
            <ac:graphicFrameMk id="7" creationId="{ED47D40B-13AD-0B4D-B390-4019BD3D676E}"/>
          </ac:graphicFrameMkLst>
        </pc:graphicFrameChg>
        <pc:graphicFrameChg chg="add mod modGraphic">
          <ac:chgData name="Tooraj Helmi" userId="ea96e85ec626d57f" providerId="LiveId" clId="{5E75E117-B4FE-6A43-B02C-B0D6018443AE}" dt="2018-10-30T05:28:51.792" v="419" actId="242"/>
          <ac:graphicFrameMkLst>
            <pc:docMk/>
            <pc:sldMk cId="2552601157" sldId="278"/>
            <ac:graphicFrameMk id="12" creationId="{245A3D96-AADA-2F46-9267-0E5257F29200}"/>
          </ac:graphicFrameMkLst>
        </pc:graphicFrameChg>
      </pc:sldChg>
      <pc:sldChg chg="addSp delSp modSp add">
        <pc:chgData name="Tooraj Helmi" userId="ea96e85ec626d57f" providerId="LiveId" clId="{5E75E117-B4FE-6A43-B02C-B0D6018443AE}" dt="2018-10-30T05:33:55.226" v="547" actId="20577"/>
        <pc:sldMkLst>
          <pc:docMk/>
          <pc:sldMk cId="2505225637" sldId="279"/>
        </pc:sldMkLst>
        <pc:spChg chg="del">
          <ac:chgData name="Tooraj Helmi" userId="ea96e85ec626d57f" providerId="LiveId" clId="{5E75E117-B4FE-6A43-B02C-B0D6018443AE}" dt="2018-10-30T05:32:41.809" v="451"/>
          <ac:spMkLst>
            <pc:docMk/>
            <pc:sldMk cId="2505225637" sldId="279"/>
            <ac:spMk id="2" creationId="{37F70754-7D85-2B4D-9D8C-993809C06ACE}"/>
          </ac:spMkLst>
        </pc:spChg>
        <pc:spChg chg="del">
          <ac:chgData name="Tooraj Helmi" userId="ea96e85ec626d57f" providerId="LiveId" clId="{5E75E117-B4FE-6A43-B02C-B0D6018443AE}" dt="2018-10-30T05:32:41.809" v="451"/>
          <ac:spMkLst>
            <pc:docMk/>
            <pc:sldMk cId="2505225637" sldId="279"/>
            <ac:spMk id="3" creationId="{6717A2DB-4711-A241-8AD7-21B08E41F904}"/>
          </ac:spMkLst>
        </pc:spChg>
        <pc:spChg chg="add mod">
          <ac:chgData name="Tooraj Helmi" userId="ea96e85ec626d57f" providerId="LiveId" clId="{5E75E117-B4FE-6A43-B02C-B0D6018443AE}" dt="2018-10-30T05:33:04.030" v="496" actId="313"/>
          <ac:spMkLst>
            <pc:docMk/>
            <pc:sldMk cId="2505225637" sldId="279"/>
            <ac:spMk id="4" creationId="{7A70DA8C-C6E7-064F-913A-81AFC4778015}"/>
          </ac:spMkLst>
        </pc:spChg>
        <pc:spChg chg="add mod">
          <ac:chgData name="Tooraj Helmi" userId="ea96e85ec626d57f" providerId="LiveId" clId="{5E75E117-B4FE-6A43-B02C-B0D6018443AE}" dt="2018-10-30T05:33:55.226" v="547" actId="20577"/>
          <ac:spMkLst>
            <pc:docMk/>
            <pc:sldMk cId="2505225637" sldId="279"/>
            <ac:spMk id="5" creationId="{EB4BBC07-0675-9141-8EAE-B6AC905C2A41}"/>
          </ac:spMkLst>
        </pc:spChg>
      </pc:sldChg>
      <pc:sldChg chg="modSp">
        <pc:chgData name="Tooraj Helmi" userId="ea96e85ec626d57f" providerId="LiveId" clId="{5E75E117-B4FE-6A43-B02C-B0D6018443AE}" dt="2018-11-12T20:29:49.229" v="813" actId="207"/>
        <pc:sldMkLst>
          <pc:docMk/>
          <pc:sldMk cId="582235266" sldId="280"/>
        </pc:sldMkLst>
        <pc:spChg chg="mod">
          <ac:chgData name="Tooraj Helmi" userId="ea96e85ec626d57f" providerId="LiveId" clId="{5E75E117-B4FE-6A43-B02C-B0D6018443AE}" dt="2018-11-08T05:19:57.506" v="571" actId="20577"/>
          <ac:spMkLst>
            <pc:docMk/>
            <pc:sldMk cId="582235266" sldId="280"/>
            <ac:spMk id="2" creationId="{EB0394EB-3754-0841-89A2-3D6B514BAC07}"/>
          </ac:spMkLst>
        </pc:spChg>
        <pc:graphicFrameChg chg="mod">
          <ac:chgData name="Tooraj Helmi" userId="ea96e85ec626d57f" providerId="LiveId" clId="{5E75E117-B4FE-6A43-B02C-B0D6018443AE}" dt="2018-11-12T20:29:49.229" v="813" actId="207"/>
          <ac:graphicFrameMkLst>
            <pc:docMk/>
            <pc:sldMk cId="582235266" sldId="280"/>
            <ac:graphicFrameMk id="8" creationId="{8A09C354-E628-624C-9727-4E8B09D28A0D}"/>
          </ac:graphicFrameMkLst>
        </pc:graphicFrameChg>
      </pc:sldChg>
      <pc:sldChg chg="modSp">
        <pc:chgData name="Tooraj Helmi" userId="ea96e85ec626d57f" providerId="LiveId" clId="{5E75E117-B4FE-6A43-B02C-B0D6018443AE}" dt="2018-11-08T05:18:53.686" v="564" actId="20577"/>
        <pc:sldMkLst>
          <pc:docMk/>
          <pc:sldMk cId="4095959843" sldId="282"/>
        </pc:sldMkLst>
        <pc:spChg chg="mod">
          <ac:chgData name="Tooraj Helmi" userId="ea96e85ec626d57f" providerId="LiveId" clId="{5E75E117-B4FE-6A43-B02C-B0D6018443AE}" dt="2018-11-08T05:18:53.686" v="564" actId="20577"/>
          <ac:spMkLst>
            <pc:docMk/>
            <pc:sldMk cId="4095959843" sldId="282"/>
            <ac:spMk id="2" creationId="{D5CC3317-745C-DC47-AB4C-892E6369469D}"/>
          </ac:spMkLst>
        </pc:spChg>
      </pc:sldChg>
      <pc:sldChg chg="modSp">
        <pc:chgData name="Tooraj Helmi" userId="ea96e85ec626d57f" providerId="LiveId" clId="{5E75E117-B4FE-6A43-B02C-B0D6018443AE}" dt="2018-11-08T05:20:48.404" v="610" actId="20577"/>
        <pc:sldMkLst>
          <pc:docMk/>
          <pc:sldMk cId="1315027642" sldId="283"/>
        </pc:sldMkLst>
        <pc:spChg chg="mod">
          <ac:chgData name="Tooraj Helmi" userId="ea96e85ec626d57f" providerId="LiveId" clId="{5E75E117-B4FE-6A43-B02C-B0D6018443AE}" dt="2018-11-08T05:20:48.404" v="610" actId="20577"/>
          <ac:spMkLst>
            <pc:docMk/>
            <pc:sldMk cId="1315027642" sldId="283"/>
            <ac:spMk id="2" creationId="{52451DA4-1FBE-2A4A-A2C8-45DA9A25905F}"/>
          </ac:spMkLst>
        </pc:spChg>
      </pc:sldChg>
      <pc:sldChg chg="addSp delSp modSp add">
        <pc:chgData name="Tooraj Helmi" userId="ea96e85ec626d57f" providerId="LiveId" clId="{5E75E117-B4FE-6A43-B02C-B0D6018443AE}" dt="2018-11-08T06:15:36.810" v="797" actId="20577"/>
        <pc:sldMkLst>
          <pc:docMk/>
          <pc:sldMk cId="3313008729" sldId="284"/>
        </pc:sldMkLst>
        <pc:spChg chg="del">
          <ac:chgData name="Tooraj Helmi" userId="ea96e85ec626d57f" providerId="LiveId" clId="{5E75E117-B4FE-6A43-B02C-B0D6018443AE}" dt="2018-11-08T05:21:08.378" v="612"/>
          <ac:spMkLst>
            <pc:docMk/>
            <pc:sldMk cId="3313008729" sldId="284"/>
            <ac:spMk id="2" creationId="{43E05CE4-3D2D-854C-BE20-821020D7301C}"/>
          </ac:spMkLst>
        </pc:spChg>
        <pc:spChg chg="del">
          <ac:chgData name="Tooraj Helmi" userId="ea96e85ec626d57f" providerId="LiveId" clId="{5E75E117-B4FE-6A43-B02C-B0D6018443AE}" dt="2018-11-08T05:21:08.378" v="612"/>
          <ac:spMkLst>
            <pc:docMk/>
            <pc:sldMk cId="3313008729" sldId="284"/>
            <ac:spMk id="3" creationId="{467284DC-326A-4144-9095-9B35DC1E5288}"/>
          </ac:spMkLst>
        </pc:spChg>
        <pc:spChg chg="del">
          <ac:chgData name="Tooraj Helmi" userId="ea96e85ec626d57f" providerId="LiveId" clId="{5E75E117-B4FE-6A43-B02C-B0D6018443AE}" dt="2018-11-08T05:21:08.378" v="612"/>
          <ac:spMkLst>
            <pc:docMk/>
            <pc:sldMk cId="3313008729" sldId="284"/>
            <ac:spMk id="4" creationId="{85C7166D-C52A-EF45-9A73-D09F904FF9A9}"/>
          </ac:spMkLst>
        </pc:spChg>
        <pc:spChg chg="add mod">
          <ac:chgData name="Tooraj Helmi" userId="ea96e85ec626d57f" providerId="LiveId" clId="{5E75E117-B4FE-6A43-B02C-B0D6018443AE}" dt="2018-11-08T05:21:49.834" v="660" actId="20577"/>
          <ac:spMkLst>
            <pc:docMk/>
            <pc:sldMk cId="3313008729" sldId="284"/>
            <ac:spMk id="5" creationId="{7001FBB7-CA1A-CC47-8E25-F70601679EC3}"/>
          </ac:spMkLst>
        </pc:spChg>
        <pc:spChg chg="add del mod">
          <ac:chgData name="Tooraj Helmi" userId="ea96e85ec626d57f" providerId="LiveId" clId="{5E75E117-B4FE-6A43-B02C-B0D6018443AE}" dt="2018-11-08T06:02:26.172" v="661" actId="931"/>
          <ac:spMkLst>
            <pc:docMk/>
            <pc:sldMk cId="3313008729" sldId="284"/>
            <ac:spMk id="6" creationId="{AEED9A6F-1160-4345-9633-701F1CB7A563}"/>
          </ac:spMkLst>
        </pc:spChg>
        <pc:spChg chg="add del mod">
          <ac:chgData name="Tooraj Helmi" userId="ea96e85ec626d57f" providerId="LiveId" clId="{5E75E117-B4FE-6A43-B02C-B0D6018443AE}" dt="2018-11-08T06:04:33.289" v="667" actId="931"/>
          <ac:spMkLst>
            <pc:docMk/>
            <pc:sldMk cId="3313008729" sldId="284"/>
            <ac:spMk id="9" creationId="{89824A3D-9BCE-6F41-9A20-D0936E3241F8}"/>
          </ac:spMkLst>
        </pc:spChg>
        <pc:spChg chg="add del mod">
          <ac:chgData name="Tooraj Helmi" userId="ea96e85ec626d57f" providerId="LiveId" clId="{5E75E117-B4FE-6A43-B02C-B0D6018443AE}" dt="2018-11-08T06:06:49.628" v="675" actId="931"/>
          <ac:spMkLst>
            <pc:docMk/>
            <pc:sldMk cId="3313008729" sldId="284"/>
            <ac:spMk id="13" creationId="{9D508C95-79D3-6C48-9B4E-860AC919DD4A}"/>
          </ac:spMkLst>
        </pc:spChg>
        <pc:spChg chg="add mod">
          <ac:chgData name="Tooraj Helmi" userId="ea96e85ec626d57f" providerId="LiveId" clId="{5E75E117-B4FE-6A43-B02C-B0D6018443AE}" dt="2018-11-08T06:15:36.810" v="797" actId="20577"/>
          <ac:spMkLst>
            <pc:docMk/>
            <pc:sldMk cId="3313008729" sldId="284"/>
            <ac:spMk id="16" creationId="{9A092F0F-2D91-8248-A0BC-AA0F044D636B}"/>
          </ac:spMkLst>
        </pc:spChg>
        <pc:graphicFrameChg chg="add del mod modGraphic">
          <ac:chgData name="Tooraj Helmi" userId="ea96e85ec626d57f" providerId="LiveId" clId="{5E75E117-B4FE-6A43-B02C-B0D6018443AE}" dt="2018-11-08T06:03:20.962" v="666" actId="478"/>
          <ac:graphicFrameMkLst>
            <pc:docMk/>
            <pc:sldMk cId="3313008729" sldId="284"/>
            <ac:graphicFrameMk id="7" creationId="{3A298258-6CEE-7344-A5DD-60EB76369EF6}"/>
          </ac:graphicFrameMkLst>
        </pc:graphicFrameChg>
        <pc:graphicFrameChg chg="add del mod modGraphic">
          <ac:chgData name="Tooraj Helmi" userId="ea96e85ec626d57f" providerId="LiveId" clId="{5E75E117-B4FE-6A43-B02C-B0D6018443AE}" dt="2018-11-08T06:06:05.405" v="674" actId="478"/>
          <ac:graphicFrameMkLst>
            <pc:docMk/>
            <pc:sldMk cId="3313008729" sldId="284"/>
            <ac:graphicFrameMk id="10" creationId="{A923BFC8-12C7-2F40-BC19-9FD6A1B79016}"/>
          </ac:graphicFrameMkLst>
        </pc:graphicFrameChg>
        <pc:graphicFrameChg chg="add del mod modGraphic">
          <ac:chgData name="Tooraj Helmi" userId="ea96e85ec626d57f" providerId="LiveId" clId="{5E75E117-B4FE-6A43-B02C-B0D6018443AE}" dt="2018-11-08T06:06:03.285" v="673" actId="478"/>
          <ac:graphicFrameMkLst>
            <pc:docMk/>
            <pc:sldMk cId="3313008729" sldId="284"/>
            <ac:graphicFrameMk id="11" creationId="{F7683536-331D-D345-83EF-72B2E619E26A}"/>
          </ac:graphicFrameMkLst>
        </pc:graphicFrameChg>
        <pc:graphicFrameChg chg="add del mod modGraphic">
          <ac:chgData name="Tooraj Helmi" userId="ea96e85ec626d57f" providerId="LiveId" clId="{5E75E117-B4FE-6A43-B02C-B0D6018443AE}" dt="2018-11-08T06:07:07" v="678" actId="478"/>
          <ac:graphicFrameMkLst>
            <pc:docMk/>
            <pc:sldMk cId="3313008729" sldId="284"/>
            <ac:graphicFrameMk id="14" creationId="{C80759CE-10C5-C442-B0F9-002041B155B1}"/>
          </ac:graphicFrameMkLst>
        </pc:graphicFrameChg>
      </pc:sldChg>
    </pc:docChg>
  </pc:docChgLst>
  <pc:docChgLst>
    <pc:chgData name="Tooraj Helmi" userId="ea96e85ec626d57f" providerId="LiveId" clId="{312CE13D-25F4-0D42-9B91-9E98271DBA1A}"/>
    <pc:docChg chg="undo custSel addSld delSld modSld sldOrd">
      <pc:chgData name="Tooraj Helmi" userId="ea96e85ec626d57f" providerId="LiveId" clId="{312CE13D-25F4-0D42-9B91-9E98271DBA1A}" dt="2018-10-13T07:01:48.149" v="10197" actId="1076"/>
      <pc:docMkLst>
        <pc:docMk/>
      </pc:docMkLst>
      <pc:sldChg chg="addSp delSp modSp mod setBg">
        <pc:chgData name="Tooraj Helmi" userId="ea96e85ec626d57f" providerId="LiveId" clId="{312CE13D-25F4-0D42-9B91-9E98271DBA1A}" dt="2018-10-13T06:58:58.297" v="10193" actId="26606"/>
        <pc:sldMkLst>
          <pc:docMk/>
          <pc:sldMk cId="2225431122" sldId="256"/>
        </pc:sldMkLst>
        <pc:spChg chg="mod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2" creationId="{16F04420-0F5F-1847-AC8E-0B28CB14234B}"/>
          </ac:spMkLst>
        </pc:spChg>
        <pc:spChg chg="mod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3" creationId="{CAE1155D-F6BC-1041-8D39-0D614E706026}"/>
          </ac:spMkLst>
        </pc:spChg>
        <pc:spChg chg="add del">
          <ac:chgData name="Tooraj Helmi" userId="ea96e85ec626d57f" providerId="LiveId" clId="{312CE13D-25F4-0D42-9B91-9E98271DBA1A}" dt="2018-10-13T06:50:20.159" v="10147" actId="26606"/>
          <ac:spMkLst>
            <pc:docMk/>
            <pc:sldMk cId="2225431122" sldId="256"/>
            <ac:spMk id="9" creationId="{117586EA-60FD-42F2-88A3-EA438310DB22}"/>
          </ac:spMkLst>
        </pc:spChg>
        <pc:spChg chg="add del">
          <ac:chgData name="Tooraj Helmi" userId="ea96e85ec626d57f" providerId="LiveId" clId="{312CE13D-25F4-0D42-9B91-9E98271DBA1A}" dt="2018-10-13T06:50:20.159" v="10147" actId="26606"/>
          <ac:spMkLst>
            <pc:docMk/>
            <pc:sldMk cId="2225431122" sldId="256"/>
            <ac:spMk id="11" creationId="{02CC9D39-BB06-4AD7-A8E2-764CAEC2A7C3}"/>
          </ac:spMkLst>
        </pc:spChg>
        <pc:spChg chg="add del">
          <ac:chgData name="Tooraj Helmi" userId="ea96e85ec626d57f" providerId="LiveId" clId="{312CE13D-25F4-0D42-9B91-9E98271DBA1A}" dt="2018-10-13T06:58:07.746" v="10189" actId="26606"/>
          <ac:spMkLst>
            <pc:docMk/>
            <pc:sldMk cId="2225431122" sldId="256"/>
            <ac:spMk id="12" creationId="{1DF05C34-A286-4524-AD6D-C5B6D75115B3}"/>
          </ac:spMkLst>
        </pc:spChg>
        <pc:spChg chg="add del">
          <ac:chgData name="Tooraj Helmi" userId="ea96e85ec626d57f" providerId="LiveId" clId="{312CE13D-25F4-0D42-9B91-9E98271DBA1A}" dt="2018-10-13T06:50:20.159" v="10147" actId="26606"/>
          <ac:spMkLst>
            <pc:docMk/>
            <pc:sldMk cId="2225431122" sldId="256"/>
            <ac:spMk id="13" creationId="{C685FEC3-AC4E-4604-AAE1-BC317B8347D0}"/>
          </ac:spMkLst>
        </pc:spChg>
        <pc:spChg chg="add del">
          <ac:chgData name="Tooraj Helmi" userId="ea96e85ec626d57f" providerId="LiveId" clId="{312CE13D-25F4-0D42-9B91-9E98271DBA1A}" dt="2018-10-13T06:58:07.746" v="10189" actId="26606"/>
          <ac:spMkLst>
            <pc:docMk/>
            <pc:sldMk cId="2225431122" sldId="256"/>
            <ac:spMk id="14" creationId="{34F8CDF5-A4E8-491E-ACE8-1C217C919539}"/>
          </ac:spMkLst>
        </pc:spChg>
        <pc:spChg chg="add del">
          <ac:chgData name="Tooraj Helmi" userId="ea96e85ec626d57f" providerId="LiveId" clId="{312CE13D-25F4-0D42-9B91-9E98271DBA1A}" dt="2018-10-13T06:58:07.746" v="10189" actId="26606"/>
          <ac:spMkLst>
            <pc:docMk/>
            <pc:sldMk cId="2225431122" sldId="256"/>
            <ac:spMk id="16" creationId="{16FFBC14-42FB-48E2-9620-B60D75236BF9}"/>
          </ac:spMkLst>
        </pc:spChg>
        <pc:spChg chg="add del">
          <ac:chgData name="Tooraj Helmi" userId="ea96e85ec626d57f" providerId="LiveId" clId="{312CE13D-25F4-0D42-9B91-9E98271DBA1A}" dt="2018-10-13T06:58:07.296" v="10188" actId="26606"/>
          <ac:spMkLst>
            <pc:docMk/>
            <pc:sldMk cId="2225431122" sldId="256"/>
            <ac:spMk id="21" creationId="{C55F86D3-FCE1-4D7D-AF41-71DC2870646F}"/>
          </ac:spMkLst>
        </pc:spChg>
        <pc:spChg chg="add del">
          <ac:chgData name="Tooraj Helmi" userId="ea96e85ec626d57f" providerId="LiveId" clId="{312CE13D-25F4-0D42-9B91-9E98271DBA1A}" dt="2018-10-13T06:58:07.296" v="10188" actId="26606"/>
          <ac:spMkLst>
            <pc:docMk/>
            <pc:sldMk cId="2225431122" sldId="256"/>
            <ac:spMk id="23" creationId="{A929C5D9-9F34-4291-89A1-8EC391C23807}"/>
          </ac:spMkLst>
        </pc:spChg>
        <pc:spChg chg="add del">
          <ac:chgData name="Tooraj Helmi" userId="ea96e85ec626d57f" providerId="LiveId" clId="{312CE13D-25F4-0D42-9B91-9E98271DBA1A}" dt="2018-10-13T06:58:07.296" v="10188" actId="26606"/>
          <ac:spMkLst>
            <pc:docMk/>
            <pc:sldMk cId="2225431122" sldId="256"/>
            <ac:spMk id="25" creationId="{2DEE3228-A905-44E8-9084-7184118C1958}"/>
          </ac:spMkLst>
        </pc:spChg>
        <pc:spChg chg="add del">
          <ac:chgData name="Tooraj Helmi" userId="ea96e85ec626d57f" providerId="LiveId" clId="{312CE13D-25F4-0D42-9B91-9E98271DBA1A}" dt="2018-10-13T06:58:07.296" v="10188" actId="26606"/>
          <ac:spMkLst>
            <pc:docMk/>
            <pc:sldMk cId="2225431122" sldId="256"/>
            <ac:spMk id="27" creationId="{EF51BA0D-CFE3-4E49-80A1-2F9C56EBBD6F}"/>
          </ac:spMkLst>
        </pc:spChg>
        <pc:spChg chg="add del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29" creationId="{6893B82E-854C-4EBE-9181-3233D76DECAB}"/>
          </ac:spMkLst>
        </pc:spChg>
        <pc:spChg chg="add del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30" creationId="{962D338C-33B8-4AD2-95E1-F78D10F83801}"/>
          </ac:spMkLst>
        </pc:spChg>
        <pc:spChg chg="add del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31" creationId="{9E7C66B9-3219-4743-A8FC-126889285E36}"/>
          </ac:spMkLst>
        </pc:spChg>
        <pc:spChg chg="add del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32" creationId="{AFC1AFF3-F2FF-40D8-90BB-FBEF2745213D}"/>
          </ac:spMkLst>
        </pc:spChg>
        <pc:spChg chg="add del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37" creationId="{D262CFB0-CBAC-4B42-B115-C04986CD0098}"/>
          </ac:spMkLst>
        </pc:spChg>
        <pc:spChg chg="add del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39" creationId="{B7860C09-10C8-4D70-86B6-FA78FFFEDB55}"/>
          </ac:spMkLst>
        </pc:spChg>
        <pc:spChg chg="add del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41" creationId="{DA49CA3B-6AD6-42CD-9E47-524DF818BE51}"/>
          </ac:spMkLst>
        </pc:spChg>
        <pc:spChg chg="add del">
          <ac:chgData name="Tooraj Helmi" userId="ea96e85ec626d57f" providerId="LiveId" clId="{312CE13D-25F4-0D42-9B91-9E98271DBA1A}" dt="2018-10-13T06:58:57.844" v="10192" actId="26606"/>
          <ac:spMkLst>
            <pc:docMk/>
            <pc:sldMk cId="2225431122" sldId="256"/>
            <ac:spMk id="43" creationId="{80C35990-E81C-43AE-B207-1CAD6CFC8F4E}"/>
          </ac:spMkLst>
        </pc:spChg>
        <pc:spChg chg="add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45" creationId="{6893B82E-854C-4EBE-9181-3233D76DECAB}"/>
          </ac:spMkLst>
        </pc:spChg>
        <pc:spChg chg="add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46" creationId="{962D338C-33B8-4AD2-95E1-F78D10F83801}"/>
          </ac:spMkLst>
        </pc:spChg>
        <pc:spChg chg="add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47" creationId="{9E7C66B9-3219-4743-A8FC-126889285E36}"/>
          </ac:spMkLst>
        </pc:spChg>
        <pc:spChg chg="add">
          <ac:chgData name="Tooraj Helmi" userId="ea96e85ec626d57f" providerId="LiveId" clId="{312CE13D-25F4-0D42-9B91-9E98271DBA1A}" dt="2018-10-13T06:58:58.297" v="10193" actId="26606"/>
          <ac:spMkLst>
            <pc:docMk/>
            <pc:sldMk cId="2225431122" sldId="256"/>
            <ac:spMk id="48" creationId="{AFC1AFF3-F2FF-40D8-90BB-FBEF2745213D}"/>
          </ac:spMkLst>
        </pc:spChg>
        <pc:grpChg chg="add del">
          <ac:chgData name="Tooraj Helmi" userId="ea96e85ec626d57f" providerId="LiveId" clId="{312CE13D-25F4-0D42-9B91-9E98271DBA1A}" dt="2018-10-13T06:50:20.159" v="10147" actId="26606"/>
          <ac:grpSpMkLst>
            <pc:docMk/>
            <pc:sldMk cId="2225431122" sldId="256"/>
            <ac:grpSpMk id="15" creationId="{42C8672C-C7ED-40AB-AF9B-4586C5F37F54}"/>
          </ac:grpSpMkLst>
        </pc:grpChg>
        <pc:picChg chg="add mod ord">
          <ac:chgData name="Tooraj Helmi" userId="ea96e85ec626d57f" providerId="LiveId" clId="{312CE13D-25F4-0D42-9B91-9E98271DBA1A}" dt="2018-10-13T06:58:57.844" v="10192" actId="26606"/>
          <ac:picMkLst>
            <pc:docMk/>
            <pc:sldMk cId="2225431122" sldId="256"/>
            <ac:picMk id="4" creationId="{CF20AC09-E405-6B44-8A66-31681C0CF5A5}"/>
          </ac:picMkLst>
        </pc:picChg>
        <pc:picChg chg="add del">
          <ac:chgData name="Tooraj Helmi" userId="ea96e85ec626d57f" providerId="LiveId" clId="{312CE13D-25F4-0D42-9B91-9E98271DBA1A}" dt="2018-10-13T06:54:00.377" v="10151"/>
          <ac:picMkLst>
            <pc:docMk/>
            <pc:sldMk cId="2225431122" sldId="256"/>
            <ac:picMk id="5" creationId="{198CB87E-064B-D84A-A917-EABA1B359058}"/>
          </ac:picMkLst>
        </pc:picChg>
        <pc:picChg chg="add del mod">
          <ac:chgData name="Tooraj Helmi" userId="ea96e85ec626d57f" providerId="LiveId" clId="{312CE13D-25F4-0D42-9B91-9E98271DBA1A}" dt="2018-10-13T06:55:54.384" v="10169" actId="478"/>
          <ac:picMkLst>
            <pc:docMk/>
            <pc:sldMk cId="2225431122" sldId="256"/>
            <ac:picMk id="6" creationId="{B3EF2BA1-ABAC-4E4B-80CD-9AAF0A46B243}"/>
          </ac:picMkLst>
        </pc:picChg>
        <pc:picChg chg="add mod">
          <ac:chgData name="Tooraj Helmi" userId="ea96e85ec626d57f" providerId="LiveId" clId="{312CE13D-25F4-0D42-9B91-9E98271DBA1A}" dt="2018-10-13T06:58:57.844" v="10192" actId="26606"/>
          <ac:picMkLst>
            <pc:docMk/>
            <pc:sldMk cId="2225431122" sldId="256"/>
            <ac:picMk id="7" creationId="{BC93A03A-2874-6C4B-B036-42458B855411}"/>
          </ac:picMkLst>
        </pc:picChg>
      </pc:sldChg>
      <pc:sldChg chg="modSp ord">
        <pc:chgData name="Tooraj Helmi" userId="ea96e85ec626d57f" providerId="LiveId" clId="{312CE13D-25F4-0D42-9B91-9E98271DBA1A}" dt="2018-10-13T07:01:48.149" v="10197" actId="1076"/>
        <pc:sldMkLst>
          <pc:docMk/>
          <pc:sldMk cId="2679925793" sldId="257"/>
        </pc:sldMkLst>
        <pc:spChg chg="mod">
          <ac:chgData name="Tooraj Helmi" userId="ea96e85ec626d57f" providerId="LiveId" clId="{312CE13D-25F4-0D42-9B91-9E98271DBA1A}" dt="2018-10-13T06:59:07.596" v="10194" actId="20577"/>
          <ac:spMkLst>
            <pc:docMk/>
            <pc:sldMk cId="2679925793" sldId="257"/>
            <ac:spMk id="2" creationId="{9C8733FA-576A-C440-8C17-87B21C04E999}"/>
          </ac:spMkLst>
        </pc:spChg>
        <pc:spChg chg="mod">
          <ac:chgData name="Tooraj Helmi" userId="ea96e85ec626d57f" providerId="LiveId" clId="{312CE13D-25F4-0D42-9B91-9E98271DBA1A}" dt="2018-10-12T05:36:52.020" v="5817" actId="20577"/>
          <ac:spMkLst>
            <pc:docMk/>
            <pc:sldMk cId="2679925793" sldId="257"/>
            <ac:spMk id="23" creationId="{43916757-7B0D-3C4E-AFDE-4894589ACC6E}"/>
          </ac:spMkLst>
        </pc:spChg>
        <pc:spChg chg="mod">
          <ac:chgData name="Tooraj Helmi" userId="ea96e85ec626d57f" providerId="LiveId" clId="{312CE13D-25F4-0D42-9B91-9E98271DBA1A}" dt="2018-10-12T05:43:26.550" v="5818" actId="20577"/>
          <ac:spMkLst>
            <pc:docMk/>
            <pc:sldMk cId="2679925793" sldId="257"/>
            <ac:spMk id="24" creationId="{18B25BBF-2FB0-4B4F-8CED-FC33FB54BFA0}"/>
          </ac:spMkLst>
        </pc:spChg>
        <pc:spChg chg="mod">
          <ac:chgData name="Tooraj Helmi" userId="ea96e85ec626d57f" providerId="LiveId" clId="{312CE13D-25F4-0D42-9B91-9E98271DBA1A}" dt="2018-10-13T07:01:43.819" v="10196" actId="167"/>
          <ac:spMkLst>
            <pc:docMk/>
            <pc:sldMk cId="2679925793" sldId="257"/>
            <ac:spMk id="26" creationId="{72710292-94B8-BB4E-916C-34F7C4B8734B}"/>
          </ac:spMkLst>
        </pc:spChg>
        <pc:grpChg chg="mod">
          <ac:chgData name="Tooraj Helmi" userId="ea96e85ec626d57f" providerId="LiveId" clId="{312CE13D-25F4-0D42-9B91-9E98271DBA1A}" dt="2018-10-13T07:01:48.149" v="10197" actId="1076"/>
          <ac:grpSpMkLst>
            <pc:docMk/>
            <pc:sldMk cId="2679925793" sldId="257"/>
            <ac:grpSpMk id="25" creationId="{3613E9AD-BBEA-E44F-809A-B22F46F650E7}"/>
          </ac:grpSpMkLst>
        </pc:grpChg>
      </pc:sldChg>
      <pc:sldChg chg="addSp delSp modSp add mod ord setBg">
        <pc:chgData name="Tooraj Helmi" userId="ea96e85ec626d57f" providerId="LiveId" clId="{312CE13D-25F4-0D42-9B91-9E98271DBA1A}" dt="2018-10-13T06:22:16.103" v="10111"/>
        <pc:sldMkLst>
          <pc:docMk/>
          <pc:sldMk cId="693354580" sldId="258"/>
        </pc:sldMkLst>
        <pc:spChg chg="add del mod">
          <ac:chgData name="Tooraj Helmi" userId="ea96e85ec626d57f" providerId="LiveId" clId="{312CE13D-25F4-0D42-9B91-9E98271DBA1A}" dt="2018-10-13T04:39:33.344" v="8801" actId="478"/>
          <ac:spMkLst>
            <pc:docMk/>
            <pc:sldMk cId="693354580" sldId="258"/>
            <ac:spMk id="3" creationId="{E63BAB84-2FC0-C744-8D2F-3C27AADF5343}"/>
          </ac:spMkLst>
        </pc:spChg>
        <pc:spChg chg="add del mod">
          <ac:chgData name="Tooraj Helmi" userId="ea96e85ec626d57f" providerId="LiveId" clId="{312CE13D-25F4-0D42-9B91-9E98271DBA1A}" dt="2018-10-13T04:39:49.946" v="8808"/>
          <ac:spMkLst>
            <pc:docMk/>
            <pc:sldMk cId="693354580" sldId="258"/>
            <ac:spMk id="4" creationId="{ABEB4210-4777-D648-8394-C19207D5380F}"/>
          </ac:spMkLst>
        </pc:spChg>
        <pc:spChg chg="mo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5" creationId="{26537F4C-0422-354F-886B-B8EABD13D402}"/>
          </ac:spMkLst>
        </pc:spChg>
        <pc:spChg chg="add del mod">
          <ac:chgData name="Tooraj Helmi" userId="ea96e85ec626d57f" providerId="LiveId" clId="{312CE13D-25F4-0D42-9B91-9E98271DBA1A}" dt="2018-10-13T04:41:51.546" v="8812"/>
          <ac:spMkLst>
            <pc:docMk/>
            <pc:sldMk cId="693354580" sldId="258"/>
            <ac:spMk id="6" creationId="{3A2C9EF7-1930-B54C-9B3E-D69EBB18AD8E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12" creationId="{2285A9D7-DCB9-4D7A-BA0B-2A3B3A6AFAF7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15" creationId="{1BB1D3B0-1E2E-48E2-ACCC-EE147A9A0CE0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17" creationId="{4BB8B191-5BC6-486A-8E6E-13B1C9EEE83D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18" creationId="{1E5E4503-CC62-4DA9-9121-0A15719984CE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19" creationId="{06E3DE27-4115-4B5D-A9DB-3C7CDC82B121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0" creationId="{D8D61A1B-3C4C-4F0E-965F-15837624CF5B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1" creationId="{AA5196B7-638B-4DC2-897C-9F49E9D46FD9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2" creationId="{00E56243-9701-44E8-8A92-319433305195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3" creationId="{C55F86D3-FCE1-4D7D-AF41-71DC2870646F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4" creationId="{982B322E-34C4-40A4-91E5-53D60DE973F8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5" creationId="{A929C5D9-9F34-4291-89A1-8EC391C23807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6" creationId="{B1ACEF87-056E-4E77-899B-9E9A04E9B574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7" creationId="{2DEE3228-A905-44E8-9084-7184118C1958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28" creationId="{DD0C6C3A-73B1-4E33-AD0D-8BCD35B714CD}"/>
          </ac:spMkLst>
        </pc:spChg>
        <pc:spChg chg="add del">
          <ac:chgData name="Tooraj Helmi" userId="ea96e85ec626d57f" providerId="LiveId" clId="{312CE13D-25F4-0D42-9B91-9E98271DBA1A}" dt="2018-10-13T04:43:23.031" v="8831" actId="26606"/>
          <ac:spMkLst>
            <pc:docMk/>
            <pc:sldMk cId="693354580" sldId="258"/>
            <ac:spMk id="29" creationId="{EF51BA0D-CFE3-4E49-80A1-2F9C56EBBD6F}"/>
          </ac:spMkLst>
        </pc:spChg>
        <pc:spChg chg="add del">
          <ac:chgData name="Tooraj Helmi" userId="ea96e85ec626d57f" providerId="LiveId" clId="{312CE13D-25F4-0D42-9B91-9E98271DBA1A}" dt="2018-10-13T04:43:48.971" v="8833" actId="26606"/>
          <ac:spMkLst>
            <pc:docMk/>
            <pc:sldMk cId="693354580" sldId="258"/>
            <ac:spMk id="30" creationId="{303022F3-BFF5-4104-AE9A-399949DAFC26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2" creationId="{1BB1D3B0-1E2E-48E2-ACCC-EE147A9A0CE0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3" creationId="{4BB8B191-5BC6-486A-8E6E-13B1C9EEE83D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4" creationId="{06E3DE27-4115-4B5D-A9DB-3C7CDC82B121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5" creationId="{AA5196B7-638B-4DC2-897C-9F49E9D46FD9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6" creationId="{C55F86D3-FCE1-4D7D-AF41-71DC2870646F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7" creationId="{A929C5D9-9F34-4291-89A1-8EC391C23807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8" creationId="{2DEE3228-A905-44E8-9084-7184118C1958}"/>
          </ac:spMkLst>
        </pc:spChg>
        <pc:spChg chg="add">
          <ac:chgData name="Tooraj Helmi" userId="ea96e85ec626d57f" providerId="LiveId" clId="{312CE13D-25F4-0D42-9B91-9E98271DBA1A}" dt="2018-10-13T04:43:49.383" v="8834" actId="26606"/>
          <ac:spMkLst>
            <pc:docMk/>
            <pc:sldMk cId="693354580" sldId="258"/>
            <ac:spMk id="39" creationId="{EF51BA0D-CFE3-4E49-80A1-2F9C56EBBD6F}"/>
          </ac:spMkLst>
        </pc:spChg>
        <pc:graphicFrameChg chg="del mod">
          <ac:chgData name="Tooraj Helmi" userId="ea96e85ec626d57f" providerId="LiveId" clId="{312CE13D-25F4-0D42-9B91-9E98271DBA1A}" dt="2018-10-13T04:39:28.805" v="8800" actId="478"/>
          <ac:graphicFrameMkLst>
            <pc:docMk/>
            <pc:sldMk cId="693354580" sldId="258"/>
            <ac:graphicFrameMk id="7" creationId="{57D0E482-4108-F74E-9063-71CD90B7BE40}"/>
          </ac:graphicFrameMkLst>
        </pc:graphicFrameChg>
        <pc:picChg chg="add del mod">
          <ac:chgData name="Tooraj Helmi" userId="ea96e85ec626d57f" providerId="LiveId" clId="{312CE13D-25F4-0D42-9B91-9E98271DBA1A}" dt="2018-10-13T04:39:34.897" v="8802"/>
          <ac:picMkLst>
            <pc:docMk/>
            <pc:sldMk cId="693354580" sldId="258"/>
            <ac:picMk id="2" creationId="{BC389EF8-7B2C-0E42-93A3-681910B85A67}"/>
          </ac:picMkLst>
        </pc:picChg>
        <pc:picChg chg="add del mod">
          <ac:chgData name="Tooraj Helmi" userId="ea96e85ec626d57f" providerId="LiveId" clId="{312CE13D-25F4-0D42-9B91-9E98271DBA1A}" dt="2018-10-13T04:39:47.614" v="8807"/>
          <ac:picMkLst>
            <pc:docMk/>
            <pc:sldMk cId="693354580" sldId="258"/>
            <ac:picMk id="8" creationId="{7BF9D8DB-23CA-F345-BB11-D20DDEEC1C79}"/>
          </ac:picMkLst>
        </pc:picChg>
        <pc:picChg chg="add mod ord">
          <ac:chgData name="Tooraj Helmi" userId="ea96e85ec626d57f" providerId="LiveId" clId="{312CE13D-25F4-0D42-9B91-9E98271DBA1A}" dt="2018-10-13T04:43:49.383" v="8834" actId="26606"/>
          <ac:picMkLst>
            <pc:docMk/>
            <pc:sldMk cId="693354580" sldId="258"/>
            <ac:picMk id="9" creationId="{2B4F867E-65D5-DF47-BC5C-1569B3CC4A13}"/>
          </ac:picMkLst>
        </pc:picChg>
        <pc:picChg chg="add del mod ord replId">
          <ac:chgData name="Tooraj Helmi" userId="ea96e85ec626d57f" providerId="LiveId" clId="{312CE13D-25F4-0D42-9B91-9E98271DBA1A}" dt="2018-10-13T06:22:16.103" v="10111"/>
          <ac:picMkLst>
            <pc:docMk/>
            <pc:sldMk cId="693354580" sldId="258"/>
            <ac:picMk id="10" creationId="{1065C9A2-01A1-FE46-940C-6D1C30DB2500}"/>
          </ac:picMkLst>
        </pc:picChg>
        <pc:picChg chg="add del">
          <ac:chgData name="Tooraj Helmi" userId="ea96e85ec626d57f" providerId="LiveId" clId="{312CE13D-25F4-0D42-9B91-9E98271DBA1A}" dt="2018-10-13T04:43:48.971" v="8833" actId="26606"/>
          <ac:picMkLst>
            <pc:docMk/>
            <pc:sldMk cId="693354580" sldId="258"/>
            <ac:picMk id="13" creationId="{1065C9A2-01A1-FE46-940C-6D1C30DB2500}"/>
          </ac:picMkLst>
        </pc:picChg>
      </pc:sldChg>
      <pc:sldChg chg="addSp delSp modSp add setBg">
        <pc:chgData name="Tooraj Helmi" userId="ea96e85ec626d57f" providerId="LiveId" clId="{312CE13D-25F4-0D42-9B91-9E98271DBA1A}" dt="2018-10-13T04:29:20.681" v="8378" actId="478"/>
        <pc:sldMkLst>
          <pc:docMk/>
          <pc:sldMk cId="1276864871" sldId="260"/>
        </pc:sldMkLst>
        <pc:spChg chg="mod">
          <ac:chgData name="Tooraj Helmi" userId="ea96e85ec626d57f" providerId="LiveId" clId="{312CE13D-25F4-0D42-9B91-9E98271DBA1A}" dt="2018-10-13T03:15:29.276" v="6400" actId="313"/>
          <ac:spMkLst>
            <pc:docMk/>
            <pc:sldMk cId="1276864871" sldId="260"/>
            <ac:spMk id="2" creationId="{53383B69-4CEB-DE45-9EC7-B6C9F3DD4C73}"/>
          </ac:spMkLst>
        </pc:spChg>
        <pc:spChg chg="add del mod">
          <ac:chgData name="Tooraj Helmi" userId="ea96e85ec626d57f" providerId="LiveId" clId="{312CE13D-25F4-0D42-9B91-9E98271DBA1A}" dt="2018-10-11T23:14:20.818" v="1809" actId="478"/>
          <ac:spMkLst>
            <pc:docMk/>
            <pc:sldMk cId="1276864871" sldId="260"/>
            <ac:spMk id="3" creationId="{C660EB6C-4189-0B4F-8DFA-233C617DE874}"/>
          </ac:spMkLst>
        </pc:spChg>
        <pc:spChg chg="add del mod">
          <ac:chgData name="Tooraj Helmi" userId="ea96e85ec626d57f" providerId="LiveId" clId="{312CE13D-25F4-0D42-9B91-9E98271DBA1A}" dt="2018-10-11T23:02:58.059" v="1659" actId="478"/>
          <ac:spMkLst>
            <pc:docMk/>
            <pc:sldMk cId="1276864871" sldId="260"/>
            <ac:spMk id="4" creationId="{9FF00E4A-8322-EE4C-B8F4-D9A2A58F0E03}"/>
          </ac:spMkLst>
        </pc:spChg>
        <pc:spChg chg="add">
          <ac:chgData name="Tooraj Helmi" userId="ea96e85ec626d57f" providerId="LiveId" clId="{312CE13D-25F4-0D42-9B91-9E98271DBA1A}" dt="2018-10-11T23:01:54.668" v="1636"/>
          <ac:spMkLst>
            <pc:docMk/>
            <pc:sldMk cId="1276864871" sldId="260"/>
            <ac:spMk id="5" creationId="{D63C6F24-8F7F-B64B-8037-F61A2F0EC05F}"/>
          </ac:spMkLst>
        </pc:spChg>
        <pc:spChg chg="add mod">
          <ac:chgData name="Tooraj Helmi" userId="ea96e85ec626d57f" providerId="LiveId" clId="{312CE13D-25F4-0D42-9B91-9E98271DBA1A}" dt="2018-10-12T03:18:44.700" v="3813" actId="20577"/>
          <ac:spMkLst>
            <pc:docMk/>
            <pc:sldMk cId="1276864871" sldId="260"/>
            <ac:spMk id="6" creationId="{3AE1E8ED-62BE-1145-B59B-9AE6AF2C5752}"/>
          </ac:spMkLst>
        </pc:spChg>
        <pc:spChg chg="add del">
          <ac:chgData name="Tooraj Helmi" userId="ea96e85ec626d57f" providerId="LiveId" clId="{312CE13D-25F4-0D42-9B91-9E98271DBA1A}" dt="2018-10-11T23:02:00.899" v="1639"/>
          <ac:spMkLst>
            <pc:docMk/>
            <pc:sldMk cId="1276864871" sldId="260"/>
            <ac:spMk id="6" creationId="{9ACB2D9E-90AE-DE42-9FA8-86297254CF95}"/>
          </ac:spMkLst>
        </pc:spChg>
        <pc:spChg chg="add del">
          <ac:chgData name="Tooraj Helmi" userId="ea96e85ec626d57f" providerId="LiveId" clId="{312CE13D-25F4-0D42-9B91-9E98271DBA1A}" dt="2018-10-11T23:02:00.899" v="1639"/>
          <ac:spMkLst>
            <pc:docMk/>
            <pc:sldMk cId="1276864871" sldId="260"/>
            <ac:spMk id="7" creationId="{063BB69D-E7DB-3F4C-A20B-B0119DA1F3DA}"/>
          </ac:spMkLst>
        </pc:spChg>
        <pc:spChg chg="add del">
          <ac:chgData name="Tooraj Helmi" userId="ea96e85ec626d57f" providerId="LiveId" clId="{312CE13D-25F4-0D42-9B91-9E98271DBA1A}" dt="2018-10-11T23:02:39.594" v="1654"/>
          <ac:spMkLst>
            <pc:docMk/>
            <pc:sldMk cId="1276864871" sldId="260"/>
            <ac:spMk id="8" creationId="{F46B8F2A-5297-6C42-A3F1-76C660FABE15}"/>
          </ac:spMkLst>
        </pc:spChg>
        <pc:spChg chg="add del">
          <ac:chgData name="Tooraj Helmi" userId="ea96e85ec626d57f" providerId="LiveId" clId="{312CE13D-25F4-0D42-9B91-9E98271DBA1A}" dt="2018-10-11T23:02:39.594" v="1654"/>
          <ac:spMkLst>
            <pc:docMk/>
            <pc:sldMk cId="1276864871" sldId="260"/>
            <ac:spMk id="9" creationId="{41FDB5F6-8F8B-324A-A297-E26B2C45904B}"/>
          </ac:spMkLst>
        </pc:spChg>
        <pc:spChg chg="add del mod">
          <ac:chgData name="Tooraj Helmi" userId="ea96e85ec626d57f" providerId="LiveId" clId="{312CE13D-25F4-0D42-9B91-9E98271DBA1A}" dt="2018-10-11T23:02:27.097" v="1649" actId="767"/>
          <ac:spMkLst>
            <pc:docMk/>
            <pc:sldMk cId="1276864871" sldId="260"/>
            <ac:spMk id="10" creationId="{77DFF9BE-6F3D-8C4A-87C4-478485EE37D5}"/>
          </ac:spMkLst>
        </pc:spChg>
        <pc:spChg chg="add del">
          <ac:chgData name="Tooraj Helmi" userId="ea96e85ec626d57f" providerId="LiveId" clId="{312CE13D-25F4-0D42-9B91-9E98271DBA1A}" dt="2018-10-11T23:02:26.321" v="1648"/>
          <ac:spMkLst>
            <pc:docMk/>
            <pc:sldMk cId="1276864871" sldId="260"/>
            <ac:spMk id="11" creationId="{3EF4D9F1-4EB4-7049-A29D-19776208D1A6}"/>
          </ac:spMkLst>
        </pc:spChg>
        <pc:spChg chg="add del">
          <ac:chgData name="Tooraj Helmi" userId="ea96e85ec626d57f" providerId="LiveId" clId="{312CE13D-25F4-0D42-9B91-9E98271DBA1A}" dt="2018-10-11T23:02:26.321" v="1648"/>
          <ac:spMkLst>
            <pc:docMk/>
            <pc:sldMk cId="1276864871" sldId="260"/>
            <ac:spMk id="12" creationId="{432B828E-1E38-794C-BA2B-959D7EAE47D6}"/>
          </ac:spMkLst>
        </pc:spChg>
        <pc:spChg chg="add del mod">
          <ac:chgData name="Tooraj Helmi" userId="ea96e85ec626d57f" providerId="LiveId" clId="{312CE13D-25F4-0D42-9B91-9E98271DBA1A}" dt="2018-10-11T23:02:39.020" v="1653" actId="478"/>
          <ac:spMkLst>
            <pc:docMk/>
            <pc:sldMk cId="1276864871" sldId="260"/>
            <ac:spMk id="14" creationId="{1FDF8539-8A8C-0E4D-8AF5-3E43FD2E600D}"/>
          </ac:spMkLst>
        </pc:spChg>
        <pc:spChg chg="add del mod">
          <ac:chgData name="Tooraj Helmi" userId="ea96e85ec626d57f" providerId="LiveId" clId="{312CE13D-25F4-0D42-9B91-9E98271DBA1A}" dt="2018-10-11T23:05:43.295" v="1703"/>
          <ac:spMkLst>
            <pc:docMk/>
            <pc:sldMk cId="1276864871" sldId="260"/>
            <ac:spMk id="15" creationId="{961B88C4-C0BA-E749-9733-B9216956C622}"/>
          </ac:spMkLst>
        </pc:spChg>
        <pc:spChg chg="add mod">
          <ac:chgData name="Tooraj Helmi" userId="ea96e85ec626d57f" providerId="LiveId" clId="{312CE13D-25F4-0D42-9B91-9E98271DBA1A}" dt="2018-10-11T23:59:45.341" v="2409" actId="13900"/>
          <ac:spMkLst>
            <pc:docMk/>
            <pc:sldMk cId="1276864871" sldId="260"/>
            <ac:spMk id="16" creationId="{D2D34916-336F-3A4E-8883-375E2A31843E}"/>
          </ac:spMkLst>
        </pc:spChg>
        <pc:spChg chg="add del">
          <ac:chgData name="Tooraj Helmi" userId="ea96e85ec626d57f" providerId="LiveId" clId="{312CE13D-25F4-0D42-9B91-9E98271DBA1A}" dt="2018-10-11T23:07:14.497" v="1707"/>
          <ac:spMkLst>
            <pc:docMk/>
            <pc:sldMk cId="1276864871" sldId="260"/>
            <ac:spMk id="17" creationId="{7712DC1F-A213-474F-9F93-9F9A63B9C16D}"/>
          </ac:spMkLst>
        </pc:spChg>
        <pc:spChg chg="add del mod">
          <ac:chgData name="Tooraj Helmi" userId="ea96e85ec626d57f" providerId="LiveId" clId="{312CE13D-25F4-0D42-9B91-9E98271DBA1A}" dt="2018-10-11T23:07:59.946" v="1729" actId="478"/>
          <ac:spMkLst>
            <pc:docMk/>
            <pc:sldMk cId="1276864871" sldId="260"/>
            <ac:spMk id="18" creationId="{A39E3145-9795-B647-9EC1-ABD91150FE4F}"/>
          </ac:spMkLst>
        </pc:spChg>
        <pc:spChg chg="add del">
          <ac:chgData name="Tooraj Helmi" userId="ea96e85ec626d57f" providerId="LiveId" clId="{312CE13D-25F4-0D42-9B91-9E98271DBA1A}" dt="2018-10-11T23:07:27.523" v="1710"/>
          <ac:spMkLst>
            <pc:docMk/>
            <pc:sldMk cId="1276864871" sldId="260"/>
            <ac:spMk id="19" creationId="{AF5BB2F6-B0E7-9144-A405-9A8AEDC7DA5F}"/>
          </ac:spMkLst>
        </pc:spChg>
        <pc:spChg chg="add mod">
          <ac:chgData name="Tooraj Helmi" userId="ea96e85ec626d57f" providerId="LiveId" clId="{312CE13D-25F4-0D42-9B91-9E98271DBA1A}" dt="2018-10-11T23:07:36.774" v="1716"/>
          <ac:spMkLst>
            <pc:docMk/>
            <pc:sldMk cId="1276864871" sldId="260"/>
            <ac:spMk id="20" creationId="{023DFA94-D710-AA49-ADCC-D19DD2404348}"/>
          </ac:spMkLst>
        </pc:spChg>
        <pc:graphicFrameChg chg="add mod modGraphic">
          <ac:chgData name="Tooraj Helmi" userId="ea96e85ec626d57f" providerId="LiveId" clId="{312CE13D-25F4-0D42-9B91-9E98271DBA1A}" dt="2018-10-11T23:58:21.663" v="2360" actId="20577"/>
          <ac:graphicFrameMkLst>
            <pc:docMk/>
            <pc:sldMk cId="1276864871" sldId="260"/>
            <ac:graphicFrameMk id="7" creationId="{C89DA60C-8AEA-E44A-9D2C-86AA87373C7C}"/>
          </ac:graphicFrameMkLst>
        </pc:graphicFrameChg>
        <pc:picChg chg="add del">
          <ac:chgData name="Tooraj Helmi" userId="ea96e85ec626d57f" providerId="LiveId" clId="{312CE13D-25F4-0D42-9B91-9E98271DBA1A}" dt="2018-10-11T23:07:14.497" v="1707"/>
          <ac:picMkLst>
            <pc:docMk/>
            <pc:sldMk cId="1276864871" sldId="260"/>
            <ac:picMk id="1035" creationId="{784BBA1B-0A88-3B40-B8F2-3D8FBF5F0828}"/>
          </ac:picMkLst>
        </pc:picChg>
        <pc:picChg chg="add del">
          <ac:chgData name="Tooraj Helmi" userId="ea96e85ec626d57f" providerId="LiveId" clId="{312CE13D-25F4-0D42-9B91-9E98271DBA1A}" dt="2018-10-11T23:07:14.497" v="1707"/>
          <ac:picMkLst>
            <pc:docMk/>
            <pc:sldMk cId="1276864871" sldId="260"/>
            <ac:picMk id="1036" creationId="{B72C041E-907B-1647-A40D-886FA164C13A}"/>
          </ac:picMkLst>
        </pc:picChg>
        <pc:picChg chg="add del">
          <ac:chgData name="Tooraj Helmi" userId="ea96e85ec626d57f" providerId="LiveId" clId="{312CE13D-25F4-0D42-9B91-9E98271DBA1A}" dt="2018-10-11T23:07:14.497" v="1707"/>
          <ac:picMkLst>
            <pc:docMk/>
            <pc:sldMk cId="1276864871" sldId="260"/>
            <ac:picMk id="1037" creationId="{DA81812B-453F-5F46-A92A-E31A0F6765C4}"/>
          </ac:picMkLst>
        </pc:picChg>
        <pc:picChg chg="add del">
          <ac:chgData name="Tooraj Helmi" userId="ea96e85ec626d57f" providerId="LiveId" clId="{312CE13D-25F4-0D42-9B91-9E98271DBA1A}" dt="2018-10-11T23:07:27.523" v="1710"/>
          <ac:picMkLst>
            <pc:docMk/>
            <pc:sldMk cId="1276864871" sldId="260"/>
            <ac:picMk id="1039" creationId="{D8CB79B3-834A-4D45-960E-05D9E8FA8789}"/>
          </ac:picMkLst>
        </pc:picChg>
        <pc:picChg chg="add del">
          <ac:chgData name="Tooraj Helmi" userId="ea96e85ec626d57f" providerId="LiveId" clId="{312CE13D-25F4-0D42-9B91-9E98271DBA1A}" dt="2018-10-11T23:07:27.523" v="1710"/>
          <ac:picMkLst>
            <pc:docMk/>
            <pc:sldMk cId="1276864871" sldId="260"/>
            <ac:picMk id="1040" creationId="{D1A3FA5B-6E3E-824D-87CA-F0D4B4F8FABB}"/>
          </ac:picMkLst>
        </pc:picChg>
        <pc:picChg chg="add del">
          <ac:chgData name="Tooraj Helmi" userId="ea96e85ec626d57f" providerId="LiveId" clId="{312CE13D-25F4-0D42-9B91-9E98271DBA1A}" dt="2018-10-11T23:07:27.523" v="1710"/>
          <ac:picMkLst>
            <pc:docMk/>
            <pc:sldMk cId="1276864871" sldId="260"/>
            <ac:picMk id="1041" creationId="{29E63FA3-F0CD-7C4E-A395-D6DC565240F5}"/>
          </ac:picMkLst>
        </pc:picChg>
        <pc:picChg chg="add del">
          <ac:chgData name="Tooraj Helmi" userId="ea96e85ec626d57f" providerId="LiveId" clId="{312CE13D-25F4-0D42-9B91-9E98271DBA1A}" dt="2018-10-13T04:29:20.681" v="8378" actId="478"/>
          <ac:picMkLst>
            <pc:docMk/>
            <pc:sldMk cId="1276864871" sldId="260"/>
            <ac:picMk id="1043" creationId="{E0594D3D-67D1-B04D-BD0E-CD8FFFB89F46}"/>
          </ac:picMkLst>
        </pc:picChg>
        <pc:picChg chg="add del">
          <ac:chgData name="Tooraj Helmi" userId="ea96e85ec626d57f" providerId="LiveId" clId="{312CE13D-25F4-0D42-9B91-9E98271DBA1A}" dt="2018-10-13T04:29:19.511" v="8377" actId="478"/>
          <ac:picMkLst>
            <pc:docMk/>
            <pc:sldMk cId="1276864871" sldId="260"/>
            <ac:picMk id="1044" creationId="{EE8F4FB3-38C6-0746-B1EE-7A5928B8B7D2}"/>
          </ac:picMkLst>
        </pc:picChg>
        <pc:picChg chg="add del">
          <ac:chgData name="Tooraj Helmi" userId="ea96e85ec626d57f" providerId="LiveId" clId="{312CE13D-25F4-0D42-9B91-9E98271DBA1A}" dt="2018-10-13T04:29:18.528" v="8376" actId="478"/>
          <ac:picMkLst>
            <pc:docMk/>
            <pc:sldMk cId="1276864871" sldId="260"/>
            <ac:picMk id="1045" creationId="{49ABEE95-6198-6C4C-AC78-7F096277DC07}"/>
          </ac:picMkLst>
        </pc:picChg>
      </pc:sldChg>
      <pc:sldChg chg="addSp delSp modSp add">
        <pc:chgData name="Tooraj Helmi" userId="ea96e85ec626d57f" providerId="LiveId" clId="{312CE13D-25F4-0D42-9B91-9E98271DBA1A}" dt="2018-10-13T03:17:51.445" v="6460" actId="20577"/>
        <pc:sldMkLst>
          <pc:docMk/>
          <pc:sldMk cId="4068604962" sldId="261"/>
        </pc:sldMkLst>
        <pc:spChg chg="mod">
          <ac:chgData name="Tooraj Helmi" userId="ea96e85ec626d57f" providerId="LiveId" clId="{312CE13D-25F4-0D42-9B91-9E98271DBA1A}" dt="2018-10-13T03:15:40.173" v="6407" actId="313"/>
          <ac:spMkLst>
            <pc:docMk/>
            <pc:sldMk cId="4068604962" sldId="261"/>
            <ac:spMk id="2" creationId="{0DC5A3CF-6AF7-B047-B9F8-EF450179C8AA}"/>
          </ac:spMkLst>
        </pc:spChg>
        <pc:spChg chg="del">
          <ac:chgData name="Tooraj Helmi" userId="ea96e85ec626d57f" providerId="LiveId" clId="{312CE13D-25F4-0D42-9B91-9E98271DBA1A}" dt="2018-10-12T00:05:06.763" v="2437" actId="3680"/>
          <ac:spMkLst>
            <pc:docMk/>
            <pc:sldMk cId="4068604962" sldId="261"/>
            <ac:spMk id="3" creationId="{F3FE82B0-E5BE-8549-A60E-51A449AF5A4B}"/>
          </ac:spMkLst>
        </pc:spChg>
        <pc:spChg chg="add mod">
          <ac:chgData name="Tooraj Helmi" userId="ea96e85ec626d57f" providerId="LiveId" clId="{312CE13D-25F4-0D42-9B91-9E98271DBA1A}" dt="2018-10-13T03:17:51.445" v="6460" actId="20577"/>
          <ac:spMkLst>
            <pc:docMk/>
            <pc:sldMk cId="4068604962" sldId="261"/>
            <ac:spMk id="6" creationId="{5A692C03-9D40-1042-8F03-02929578307F}"/>
          </ac:spMkLst>
        </pc:spChg>
        <pc:graphicFrameChg chg="add del mod modGraphic">
          <ac:chgData name="Tooraj Helmi" userId="ea96e85ec626d57f" providerId="LiveId" clId="{312CE13D-25F4-0D42-9B91-9E98271DBA1A}" dt="2018-10-12T00:16:22.409" v="2883" actId="478"/>
          <ac:graphicFrameMkLst>
            <pc:docMk/>
            <pc:sldMk cId="4068604962" sldId="261"/>
            <ac:graphicFrameMk id="4" creationId="{3C6F54D4-71FE-FD41-BFE1-FFC615F154C1}"/>
          </ac:graphicFrameMkLst>
        </pc:graphicFrameChg>
      </pc:sldChg>
      <pc:sldChg chg="addSp modSp add ord">
        <pc:chgData name="Tooraj Helmi" userId="ea96e85ec626d57f" providerId="LiveId" clId="{312CE13D-25F4-0D42-9B91-9E98271DBA1A}" dt="2018-10-13T04:35:43.178" v="8795" actId="1076"/>
        <pc:sldMkLst>
          <pc:docMk/>
          <pc:sldMk cId="3643193516" sldId="262"/>
        </pc:sldMkLst>
        <pc:spChg chg="mod">
          <ac:chgData name="Tooraj Helmi" userId="ea96e85ec626d57f" providerId="LiveId" clId="{312CE13D-25F4-0D42-9B91-9E98271DBA1A}" dt="2018-10-13T03:18:25.737" v="6471" actId="20577"/>
          <ac:spMkLst>
            <pc:docMk/>
            <pc:sldMk cId="3643193516" sldId="262"/>
            <ac:spMk id="2" creationId="{268215F8-C020-754A-9D4F-847EADD606FD}"/>
          </ac:spMkLst>
        </pc:spChg>
        <pc:spChg chg="mod">
          <ac:chgData name="Tooraj Helmi" userId="ea96e85ec626d57f" providerId="LiveId" clId="{312CE13D-25F4-0D42-9B91-9E98271DBA1A}" dt="2018-10-12T05:44:47.006" v="5819" actId="242"/>
          <ac:spMkLst>
            <pc:docMk/>
            <pc:sldMk cId="3643193516" sldId="262"/>
            <ac:spMk id="3" creationId="{67E51006-A53B-F644-9141-C0DEC446BBA6}"/>
          </ac:spMkLst>
        </pc:spChg>
        <pc:spChg chg="add mod">
          <ac:chgData name="Tooraj Helmi" userId="ea96e85ec626d57f" providerId="LiveId" clId="{312CE13D-25F4-0D42-9B91-9E98271DBA1A}" dt="2018-10-12T05:45:14.783" v="5822" actId="13822"/>
          <ac:spMkLst>
            <pc:docMk/>
            <pc:sldMk cId="3643193516" sldId="262"/>
            <ac:spMk id="4" creationId="{86643494-C12B-D845-966D-78E188363CFA}"/>
          </ac:spMkLst>
        </pc:spChg>
        <pc:spChg chg="add mod">
          <ac:chgData name="Tooraj Helmi" userId="ea96e85ec626d57f" providerId="LiveId" clId="{312CE13D-25F4-0D42-9B91-9E98271DBA1A}" dt="2018-10-12T05:45:37.618" v="5829" actId="1076"/>
          <ac:spMkLst>
            <pc:docMk/>
            <pc:sldMk cId="3643193516" sldId="262"/>
            <ac:spMk id="5" creationId="{FD59C31D-592C-1249-9D8B-5F588844D7E1}"/>
          </ac:spMkLst>
        </pc:spChg>
        <pc:spChg chg="add mod">
          <ac:chgData name="Tooraj Helmi" userId="ea96e85ec626d57f" providerId="LiveId" clId="{312CE13D-25F4-0D42-9B91-9E98271DBA1A}" dt="2018-10-12T05:46:06.620" v="5845" actId="1076"/>
          <ac:spMkLst>
            <pc:docMk/>
            <pc:sldMk cId="3643193516" sldId="262"/>
            <ac:spMk id="6" creationId="{0B5D650E-E2CF-C548-A47C-6E7131C0AE59}"/>
          </ac:spMkLst>
        </pc:spChg>
        <pc:spChg chg="add mod">
          <ac:chgData name="Tooraj Helmi" userId="ea96e85ec626d57f" providerId="LiveId" clId="{312CE13D-25F4-0D42-9B91-9E98271DBA1A}" dt="2018-10-13T04:35:43.178" v="8795" actId="1076"/>
          <ac:spMkLst>
            <pc:docMk/>
            <pc:sldMk cId="3643193516" sldId="262"/>
            <ac:spMk id="7" creationId="{9427BE24-435B-4143-8E34-32372FC746DA}"/>
          </ac:spMkLst>
        </pc:spChg>
        <pc:spChg chg="add mod">
          <ac:chgData name="Tooraj Helmi" userId="ea96e85ec626d57f" providerId="LiveId" clId="{312CE13D-25F4-0D42-9B91-9E98271DBA1A}" dt="2018-10-13T04:34:49.152" v="8778" actId="20577"/>
          <ac:spMkLst>
            <pc:docMk/>
            <pc:sldMk cId="3643193516" sldId="262"/>
            <ac:spMk id="8" creationId="{2DB65427-18B7-464C-92A2-8EB013D93E3D}"/>
          </ac:spMkLst>
        </pc:spChg>
        <pc:spChg chg="add mod">
          <ac:chgData name="Tooraj Helmi" userId="ea96e85ec626d57f" providerId="LiveId" clId="{312CE13D-25F4-0D42-9B91-9E98271DBA1A}" dt="2018-10-13T04:35:37.250" v="8794" actId="1076"/>
          <ac:spMkLst>
            <pc:docMk/>
            <pc:sldMk cId="3643193516" sldId="262"/>
            <ac:spMk id="9" creationId="{401572F6-EBC5-2743-A91D-3042CE26FED5}"/>
          </ac:spMkLst>
        </pc:spChg>
      </pc:sldChg>
      <pc:sldChg chg="addSp delSp modSp add">
        <pc:chgData name="Tooraj Helmi" userId="ea96e85ec626d57f" providerId="LiveId" clId="{312CE13D-25F4-0D42-9B91-9E98271DBA1A}" dt="2018-10-13T03:20:08.878" v="6503" actId="20577"/>
        <pc:sldMkLst>
          <pc:docMk/>
          <pc:sldMk cId="2808250521" sldId="264"/>
        </pc:sldMkLst>
        <pc:spChg chg="del mod">
          <ac:chgData name="Tooraj Helmi" userId="ea96e85ec626d57f" providerId="LiveId" clId="{312CE13D-25F4-0D42-9B91-9E98271DBA1A}" dt="2018-10-12T04:37:09.600" v="4998" actId="478"/>
          <ac:spMkLst>
            <pc:docMk/>
            <pc:sldMk cId="2808250521" sldId="264"/>
            <ac:spMk id="2" creationId="{20EA2EBF-6938-FA4F-8F21-08190572EE86}"/>
          </ac:spMkLst>
        </pc:spChg>
        <pc:spChg chg="del">
          <ac:chgData name="Tooraj Helmi" userId="ea96e85ec626d57f" providerId="LiveId" clId="{312CE13D-25F4-0D42-9B91-9E98271DBA1A}" dt="2018-10-12T04:35:26.076" v="4878" actId="1032"/>
          <ac:spMkLst>
            <pc:docMk/>
            <pc:sldMk cId="2808250521" sldId="264"/>
            <ac:spMk id="3" creationId="{723442F8-372C-3B4C-B3ED-C43FC38C21D9}"/>
          </ac:spMkLst>
        </pc:spChg>
        <pc:graphicFrameChg chg="add mod">
          <ac:chgData name="Tooraj Helmi" userId="ea96e85ec626d57f" providerId="LiveId" clId="{312CE13D-25F4-0D42-9B91-9E98271DBA1A}" dt="2018-10-13T03:20:08.878" v="6503" actId="20577"/>
          <ac:graphicFrameMkLst>
            <pc:docMk/>
            <pc:sldMk cId="2808250521" sldId="264"/>
            <ac:graphicFrameMk id="4" creationId="{E44FBE88-01C8-284F-94CA-E6B52136E274}"/>
          </ac:graphicFrameMkLst>
        </pc:graphicFrameChg>
      </pc:sldChg>
      <pc:sldChg chg="addSp delSp modSp add">
        <pc:chgData name="Tooraj Helmi" userId="ea96e85ec626d57f" providerId="LiveId" clId="{312CE13D-25F4-0D42-9B91-9E98271DBA1A}" dt="2018-10-13T03:31:17.777" v="7065" actId="20577"/>
        <pc:sldMkLst>
          <pc:docMk/>
          <pc:sldMk cId="924980995" sldId="265"/>
        </pc:sldMkLst>
        <pc:spChg chg="mod">
          <ac:chgData name="Tooraj Helmi" userId="ea96e85ec626d57f" providerId="LiveId" clId="{312CE13D-25F4-0D42-9B91-9E98271DBA1A}" dt="2018-10-13T03:23:21.621" v="6565" actId="20577"/>
          <ac:spMkLst>
            <pc:docMk/>
            <pc:sldMk cId="924980995" sldId="265"/>
            <ac:spMk id="2" creationId="{71D1360D-4DF4-FE40-BD46-6E5F4BEFA607}"/>
          </ac:spMkLst>
        </pc:spChg>
        <pc:spChg chg="del">
          <ac:chgData name="Tooraj Helmi" userId="ea96e85ec626d57f" providerId="LiveId" clId="{312CE13D-25F4-0D42-9B91-9E98271DBA1A}" dt="2018-10-13T03:24:22.884" v="6566" actId="1032"/>
          <ac:spMkLst>
            <pc:docMk/>
            <pc:sldMk cId="924980995" sldId="265"/>
            <ac:spMk id="3" creationId="{F804437D-FD1E-714C-9010-DF4BC9460930}"/>
          </ac:spMkLst>
        </pc:spChg>
        <pc:graphicFrameChg chg="add mod">
          <ac:chgData name="Tooraj Helmi" userId="ea96e85ec626d57f" providerId="LiveId" clId="{312CE13D-25F4-0D42-9B91-9E98271DBA1A}" dt="2018-10-13T03:31:17.777" v="7065" actId="20577"/>
          <ac:graphicFrameMkLst>
            <pc:docMk/>
            <pc:sldMk cId="924980995" sldId="265"/>
            <ac:graphicFrameMk id="4" creationId="{363B7137-9414-244C-B4FA-EBBC196608FB}"/>
          </ac:graphicFrameMkLst>
        </pc:graphicFrameChg>
      </pc:sldChg>
      <pc:sldChg chg="addSp delSp modSp add">
        <pc:chgData name="Tooraj Helmi" userId="ea96e85ec626d57f" providerId="LiveId" clId="{312CE13D-25F4-0D42-9B91-9E98271DBA1A}" dt="2018-10-13T04:21:30.634" v="8339" actId="313"/>
        <pc:sldMkLst>
          <pc:docMk/>
          <pc:sldMk cId="3827629291" sldId="266"/>
        </pc:sldMkLst>
        <pc:spChg chg="mod">
          <ac:chgData name="Tooraj Helmi" userId="ea96e85ec626d57f" providerId="LiveId" clId="{312CE13D-25F4-0D42-9B91-9E98271DBA1A}" dt="2018-10-13T03:39:51.767" v="7187" actId="20577"/>
          <ac:spMkLst>
            <pc:docMk/>
            <pc:sldMk cId="3827629291" sldId="266"/>
            <ac:spMk id="2" creationId="{542EF483-2C74-6B46-A65C-B37C329B4A79}"/>
          </ac:spMkLst>
        </pc:spChg>
        <pc:spChg chg="del mod">
          <ac:chgData name="Tooraj Helmi" userId="ea96e85ec626d57f" providerId="LiveId" clId="{312CE13D-25F4-0D42-9B91-9E98271DBA1A}" dt="2018-10-13T03:43:22.379" v="7596" actId="1032"/>
          <ac:spMkLst>
            <pc:docMk/>
            <pc:sldMk cId="3827629291" sldId="266"/>
            <ac:spMk id="3" creationId="{D0E13E10-BE13-9E48-84F7-611AA9E887A6}"/>
          </ac:spMkLst>
        </pc:spChg>
        <pc:graphicFrameChg chg="add mod">
          <ac:chgData name="Tooraj Helmi" userId="ea96e85ec626d57f" providerId="LiveId" clId="{312CE13D-25F4-0D42-9B91-9E98271DBA1A}" dt="2018-10-13T04:21:30.634" v="8339" actId="313"/>
          <ac:graphicFrameMkLst>
            <pc:docMk/>
            <pc:sldMk cId="3827629291" sldId="266"/>
            <ac:graphicFrameMk id="4" creationId="{A5D9B7DE-26F8-2B4C-983B-6CC9BCE33EA8}"/>
          </ac:graphicFrameMkLst>
        </pc:graphicFrameChg>
      </pc:sldChg>
      <pc:sldChg chg="addSp delSp modSp add mod setBg">
        <pc:chgData name="Tooraj Helmi" userId="ea96e85ec626d57f" providerId="LiveId" clId="{312CE13D-25F4-0D42-9B91-9E98271DBA1A}" dt="2018-10-13T06:18:45.021" v="10029" actId="20577"/>
        <pc:sldMkLst>
          <pc:docMk/>
          <pc:sldMk cId="516498620" sldId="267"/>
        </pc:sldMkLst>
        <pc:spChg chg="mod">
          <ac:chgData name="Tooraj Helmi" userId="ea96e85ec626d57f" providerId="LiveId" clId="{312CE13D-25F4-0D42-9B91-9E98271DBA1A}" dt="2018-10-13T06:18:45.021" v="10029" actId="20577"/>
          <ac:spMkLst>
            <pc:docMk/>
            <pc:sldMk cId="516498620" sldId="267"/>
            <ac:spMk id="2" creationId="{4E266F20-31F6-DC44-A34C-F7E781D0B728}"/>
          </ac:spMkLst>
        </pc:spChg>
        <pc:spChg chg="del">
          <ac:chgData name="Tooraj Helmi" userId="ea96e85ec626d57f" providerId="LiveId" clId="{312CE13D-25F4-0D42-9B91-9E98271DBA1A}" dt="2018-10-13T03:53:03.695" v="7984"/>
          <ac:spMkLst>
            <pc:docMk/>
            <pc:sldMk cId="516498620" sldId="267"/>
            <ac:spMk id="3" creationId="{D715457A-5A11-9E44-A2DE-0930902B565E}"/>
          </ac:spMkLst>
        </pc:spChg>
        <pc:spChg chg="add del mod">
          <ac:chgData name="Tooraj Helmi" userId="ea96e85ec626d57f" providerId="LiveId" clId="{312CE13D-25F4-0D42-9B91-9E98271DBA1A}" dt="2018-10-13T03:53:05.546" v="7985"/>
          <ac:spMkLst>
            <pc:docMk/>
            <pc:sldMk cId="516498620" sldId="267"/>
            <ac:spMk id="4" creationId="{6F14760B-2107-4244-8764-575744E5CA00}"/>
          </ac:spMkLst>
        </pc:spChg>
        <pc:spChg chg="add del mod">
          <ac:chgData name="Tooraj Helmi" userId="ea96e85ec626d57f" providerId="LiveId" clId="{312CE13D-25F4-0D42-9B91-9E98271DBA1A}" dt="2018-10-13T03:53:13.839" v="7986"/>
          <ac:spMkLst>
            <pc:docMk/>
            <pc:sldMk cId="516498620" sldId="267"/>
            <ac:spMk id="5" creationId="{8517756F-9AE9-E749-A7CC-BD160107A641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9" creationId="{1E5E4503-CC62-4DA9-9121-0A15719984CE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11" creationId="{D8D61A1B-3C4C-4F0E-965F-15837624CF5B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12" creationId="{1BB1D3B0-1E2E-48E2-ACCC-EE147A9A0CE0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13" creationId="{00E56243-9701-44E8-8A92-319433305195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14" creationId="{4BB8B191-5BC6-486A-8E6E-13B1C9EEE83D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15" creationId="{1E5E4503-CC62-4DA9-9121-0A15719984CE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16" creationId="{06E3DE27-4115-4B5D-A9DB-3C7CDC82B121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17" creationId="{D8D61A1B-3C4C-4F0E-965F-15837624CF5B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18" creationId="{AA5196B7-638B-4DC2-897C-9F49E9D46FD9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19" creationId="{00E56243-9701-44E8-8A92-319433305195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20" creationId="{D262CFB0-CBAC-4B42-B115-C04986CD0098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1" creationId="{982B322E-34C4-40A4-91E5-53D60DE973F8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22" creationId="{B7860C09-10C8-4D70-86B6-FA78FFFEDB55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3" creationId="{B1ACEF87-056E-4E77-899B-9E9A04E9B574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24" creationId="{DA49CA3B-6AD6-42CD-9E47-524DF818BE51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5" creationId="{DD0C6C3A-73B1-4E33-AD0D-8BCD35B714CD}"/>
          </ac:spMkLst>
        </pc:spChg>
        <pc:spChg chg="add del">
          <ac:chgData name="Tooraj Helmi" userId="ea96e85ec626d57f" providerId="LiveId" clId="{312CE13D-25F4-0D42-9B91-9E98271DBA1A}" dt="2018-10-13T04:24:45.619" v="8342" actId="26606"/>
          <ac:spMkLst>
            <pc:docMk/>
            <pc:sldMk cId="516498620" sldId="267"/>
            <ac:spMk id="26" creationId="{80C35990-E81C-43AE-B207-1CAD6CFC8F4E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7" creationId="{303022F3-BFF5-4104-AE9A-399949DAFC26}"/>
          </ac:spMkLst>
        </pc:spChg>
        <pc:spChg chg="add del">
          <ac:chgData name="Tooraj Helmi" userId="ea96e85ec626d57f" providerId="LiveId" clId="{312CE13D-25F4-0D42-9B91-9E98271DBA1A}" dt="2018-10-13T04:26:00.602" v="8364" actId="26606"/>
          <ac:spMkLst>
            <pc:docMk/>
            <pc:sldMk cId="516498620" sldId="267"/>
            <ac:spMk id="28" creationId="{932CC164-2D66-4A14-9664-B753723BCBAE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29" creationId="{982B322E-34C4-40A4-91E5-53D60DE973F8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30" creationId="{9175732C-A509-470D-9836-76E48191BC29}"/>
          </ac:spMkLst>
        </pc:spChg>
        <pc:spChg chg="add del">
          <ac:chgData name="Tooraj Helmi" userId="ea96e85ec626d57f" providerId="LiveId" clId="{312CE13D-25F4-0D42-9B91-9E98271DBA1A}" dt="2018-10-13T04:27:23.128" v="8375" actId="26606"/>
          <ac:spMkLst>
            <pc:docMk/>
            <pc:sldMk cId="516498620" sldId="267"/>
            <ac:spMk id="35" creationId="{8772A6D0-CA57-4B00-A23F-2282809428D2}"/>
          </ac:spMkLst>
        </pc:spChg>
        <pc:grpChg chg="add del">
          <ac:chgData name="Tooraj Helmi" userId="ea96e85ec626d57f" providerId="LiveId" clId="{312CE13D-25F4-0D42-9B91-9E98271DBA1A}" dt="2018-10-13T04:27:23.128" v="8375" actId="26606"/>
          <ac:grpSpMkLst>
            <pc:docMk/>
            <pc:sldMk cId="516498620" sldId="267"/>
            <ac:grpSpMk id="31" creationId="{376D5795-E463-41B9-85D2-473EE0A46B3B}"/>
          </ac:grpSpMkLst>
        </pc:grpChg>
        <pc:picChg chg="add del mod replId">
          <ac:chgData name="Tooraj Helmi" userId="ea96e85ec626d57f" providerId="LiveId" clId="{312CE13D-25F4-0D42-9B91-9E98271DBA1A}" dt="2018-10-13T04:27:23.128" v="8375" actId="26606"/>
          <ac:picMkLst>
            <pc:docMk/>
            <pc:sldMk cId="516498620" sldId="267"/>
            <ac:picMk id="6" creationId="{C2C974AB-FEDA-2D40-B32A-7927884D4778}"/>
          </ac:picMkLst>
        </pc:picChg>
        <pc:picChg chg="add mod ord">
          <ac:chgData name="Tooraj Helmi" userId="ea96e85ec626d57f" providerId="LiveId" clId="{312CE13D-25F4-0D42-9B91-9E98271DBA1A}" dt="2018-10-13T04:27:23.128" v="8375" actId="26606"/>
          <ac:picMkLst>
            <pc:docMk/>
            <pc:sldMk cId="516498620" sldId="267"/>
            <ac:picMk id="7" creationId="{4B408E87-40D5-BC40-A701-49DF0D482040}"/>
          </ac:picMkLst>
        </pc:picChg>
        <pc:picChg chg="add del mod">
          <ac:chgData name="Tooraj Helmi" userId="ea96e85ec626d57f" providerId="LiveId" clId="{312CE13D-25F4-0D42-9B91-9E98271DBA1A}" dt="2018-10-13T04:26:00.602" v="8364" actId="26606"/>
          <ac:picMkLst>
            <pc:docMk/>
            <pc:sldMk cId="516498620" sldId="267"/>
            <ac:picMk id="10" creationId="{C2C974AB-FEDA-2D40-B32A-7927884D4778}"/>
          </ac:picMkLst>
        </pc:picChg>
        <pc:picChg chg="add del">
          <ac:chgData name="Tooraj Helmi" userId="ea96e85ec626d57f" providerId="LiveId" clId="{312CE13D-25F4-0D42-9B91-9E98271DBA1A}" dt="2018-10-13T04:27:23.128" v="8375" actId="26606"/>
          <ac:picMkLst>
            <pc:docMk/>
            <pc:sldMk cId="516498620" sldId="267"/>
            <ac:picMk id="36" creationId="{C2C974AB-FEDA-2D40-B32A-7927884D4778}"/>
          </ac:picMkLst>
        </pc:picChg>
      </pc:sldChg>
      <pc:sldChg chg="modSp add">
        <pc:chgData name="Tooraj Helmi" userId="ea96e85ec626d57f" providerId="LiveId" clId="{312CE13D-25F4-0D42-9B91-9E98271DBA1A}" dt="2018-10-13T04:32:53.927" v="8577" actId="20577"/>
        <pc:sldMkLst>
          <pc:docMk/>
          <pc:sldMk cId="4232740389" sldId="268"/>
        </pc:sldMkLst>
        <pc:spChg chg="mod">
          <ac:chgData name="Tooraj Helmi" userId="ea96e85ec626d57f" providerId="LiveId" clId="{312CE13D-25F4-0D42-9B91-9E98271DBA1A}" dt="2018-10-13T04:31:29.700" v="8434" actId="20577"/>
          <ac:spMkLst>
            <pc:docMk/>
            <pc:sldMk cId="4232740389" sldId="268"/>
            <ac:spMk id="2" creationId="{2F35760A-6585-2D4E-A87B-ACAA6C9A8AB1}"/>
          </ac:spMkLst>
        </pc:spChg>
        <pc:spChg chg="mod">
          <ac:chgData name="Tooraj Helmi" userId="ea96e85ec626d57f" providerId="LiveId" clId="{312CE13D-25F4-0D42-9B91-9E98271DBA1A}" dt="2018-10-13T04:32:53.927" v="8577" actId="20577"/>
          <ac:spMkLst>
            <pc:docMk/>
            <pc:sldMk cId="4232740389" sldId="268"/>
            <ac:spMk id="3" creationId="{56CB2B7F-55E2-8F42-AF81-983A975EEE5A}"/>
          </ac:spMkLst>
        </pc:spChg>
      </pc:sldChg>
      <pc:sldChg chg="modSp add">
        <pc:chgData name="Tooraj Helmi" userId="ea96e85ec626d57f" providerId="LiveId" clId="{312CE13D-25F4-0D42-9B91-9E98271DBA1A}" dt="2018-10-13T04:34:09.599" v="8760" actId="20577"/>
        <pc:sldMkLst>
          <pc:docMk/>
          <pc:sldMk cId="3109662729" sldId="269"/>
        </pc:sldMkLst>
        <pc:spChg chg="mod">
          <ac:chgData name="Tooraj Helmi" userId="ea96e85ec626d57f" providerId="LiveId" clId="{312CE13D-25F4-0D42-9B91-9E98271DBA1A}" dt="2018-10-13T04:33:27.005" v="8646" actId="20577"/>
          <ac:spMkLst>
            <pc:docMk/>
            <pc:sldMk cId="3109662729" sldId="269"/>
            <ac:spMk id="2" creationId="{558A6485-095E-9C43-B748-B251FC947989}"/>
          </ac:spMkLst>
        </pc:spChg>
        <pc:spChg chg="mod">
          <ac:chgData name="Tooraj Helmi" userId="ea96e85ec626d57f" providerId="LiveId" clId="{312CE13D-25F4-0D42-9B91-9E98271DBA1A}" dt="2018-10-13T04:34:09.599" v="8760" actId="20577"/>
          <ac:spMkLst>
            <pc:docMk/>
            <pc:sldMk cId="3109662729" sldId="269"/>
            <ac:spMk id="3" creationId="{C1A7392B-06C1-4D48-852D-87584170AEF2}"/>
          </ac:spMkLst>
        </pc:spChg>
      </pc:sldChg>
      <pc:sldChg chg="addSp delSp modSp add">
        <pc:chgData name="Tooraj Helmi" userId="ea96e85ec626d57f" providerId="LiveId" clId="{312CE13D-25F4-0D42-9B91-9E98271DBA1A}" dt="2018-10-13T06:18:36.470" v="10028" actId="20577"/>
        <pc:sldMkLst>
          <pc:docMk/>
          <pc:sldMk cId="2028795654" sldId="270"/>
        </pc:sldMkLst>
        <pc:spChg chg="mod">
          <ac:chgData name="Tooraj Helmi" userId="ea96e85ec626d57f" providerId="LiveId" clId="{312CE13D-25F4-0D42-9B91-9E98271DBA1A}" dt="2018-10-13T06:18:36.470" v="10028" actId="20577"/>
          <ac:spMkLst>
            <pc:docMk/>
            <pc:sldMk cId="2028795654" sldId="270"/>
            <ac:spMk id="2" creationId="{9AA90530-D456-7947-AC6C-46E40FD7ECAD}"/>
          </ac:spMkLst>
        </pc:spChg>
        <pc:spChg chg="del">
          <ac:chgData name="Tooraj Helmi" userId="ea96e85ec626d57f" providerId="LiveId" clId="{312CE13D-25F4-0D42-9B91-9E98271DBA1A}" dt="2018-10-13T04:47:37.295" v="8853" actId="1032"/>
          <ac:spMkLst>
            <pc:docMk/>
            <pc:sldMk cId="2028795654" sldId="270"/>
            <ac:spMk id="3" creationId="{36F2BAC7-E767-7D4F-A35B-F3409F04481A}"/>
          </ac:spMkLst>
        </pc:spChg>
        <pc:spChg chg="add del mod">
          <ac:chgData name="Tooraj Helmi" userId="ea96e85ec626d57f" providerId="LiveId" clId="{312CE13D-25F4-0D42-9B91-9E98271DBA1A}" dt="2018-10-13T04:51:44.537" v="9023" actId="1032"/>
          <ac:spMkLst>
            <pc:docMk/>
            <pc:sldMk cId="2028795654" sldId="270"/>
            <ac:spMk id="5" creationId="{66C5CD83-58F6-1244-8860-A016A869595B}"/>
          </ac:spMkLst>
        </pc:spChg>
        <pc:graphicFrameChg chg="add del mod">
          <ac:chgData name="Tooraj Helmi" userId="ea96e85ec626d57f" providerId="LiveId" clId="{312CE13D-25F4-0D42-9B91-9E98271DBA1A}" dt="2018-10-13T04:51:01.475" v="9022" actId="478"/>
          <ac:graphicFrameMkLst>
            <pc:docMk/>
            <pc:sldMk cId="2028795654" sldId="270"/>
            <ac:graphicFrameMk id="4" creationId="{CB4899FF-1FFF-A540-B7C7-9BC610A00E08}"/>
          </ac:graphicFrameMkLst>
        </pc:graphicFrameChg>
        <pc:graphicFrameChg chg="add mod">
          <ac:chgData name="Tooraj Helmi" userId="ea96e85ec626d57f" providerId="LiveId" clId="{312CE13D-25F4-0D42-9B91-9E98271DBA1A}" dt="2018-10-13T05:07:20.025" v="9209"/>
          <ac:graphicFrameMkLst>
            <pc:docMk/>
            <pc:sldMk cId="2028795654" sldId="270"/>
            <ac:graphicFrameMk id="6" creationId="{B1DD6EE6-52C3-F848-BDEE-A5DCCA3BDD38}"/>
          </ac:graphicFrameMkLst>
        </pc:graphicFrameChg>
      </pc:sldChg>
      <pc:sldChg chg="addSp delSp modSp add">
        <pc:chgData name="Tooraj Helmi" userId="ea96e85ec626d57f" providerId="LiveId" clId="{312CE13D-25F4-0D42-9B91-9E98271DBA1A}" dt="2018-10-13T06:21:05.766" v="10080" actId="20577"/>
        <pc:sldMkLst>
          <pc:docMk/>
          <pc:sldMk cId="1631112355" sldId="271"/>
        </pc:sldMkLst>
        <pc:spChg chg="add mod">
          <ac:chgData name="Tooraj Helmi" userId="ea96e85ec626d57f" providerId="LiveId" clId="{312CE13D-25F4-0D42-9B91-9E98271DBA1A}" dt="2018-10-13T06:21:05.766" v="10080" actId="20577"/>
          <ac:spMkLst>
            <pc:docMk/>
            <pc:sldMk cId="1631112355" sldId="271"/>
            <ac:spMk id="2" creationId="{2A3EBDED-D79C-8B49-B2CF-F609B4DF704E}"/>
          </ac:spMkLst>
        </pc:spChg>
        <pc:spChg chg="add del mod">
          <ac:chgData name="Tooraj Helmi" userId="ea96e85ec626d57f" providerId="LiveId" clId="{312CE13D-25F4-0D42-9B91-9E98271DBA1A}" dt="2018-10-13T05:21:26.555" v="9242" actId="1032"/>
          <ac:spMkLst>
            <pc:docMk/>
            <pc:sldMk cId="1631112355" sldId="271"/>
            <ac:spMk id="3" creationId="{3AC9677D-F5CD-1A43-B8EF-FC9227F9CA87}"/>
          </ac:spMkLst>
        </pc:spChg>
        <pc:graphicFrameChg chg="add mod">
          <ac:chgData name="Tooraj Helmi" userId="ea96e85ec626d57f" providerId="LiveId" clId="{312CE13D-25F4-0D42-9B91-9E98271DBA1A}" dt="2018-10-13T05:43:11.964" v="10006" actId="20577"/>
          <ac:graphicFrameMkLst>
            <pc:docMk/>
            <pc:sldMk cId="1631112355" sldId="271"/>
            <ac:graphicFrameMk id="4" creationId="{2BABCDCD-B29C-7A4E-A221-4AB6034B504A}"/>
          </ac:graphicFrameMkLst>
        </pc:graphicFrameChg>
      </pc:sldChg>
      <pc:sldChg chg="modSp add">
        <pc:chgData name="Tooraj Helmi" userId="ea96e85ec626d57f" providerId="LiveId" clId="{312CE13D-25F4-0D42-9B91-9E98271DBA1A}" dt="2018-10-13T06:19:27.933" v="10068" actId="20577"/>
        <pc:sldMkLst>
          <pc:docMk/>
          <pc:sldMk cId="3062230464" sldId="272"/>
        </pc:sldMkLst>
        <pc:spChg chg="mod">
          <ac:chgData name="Tooraj Helmi" userId="ea96e85ec626d57f" providerId="LiveId" clId="{312CE13D-25F4-0D42-9B91-9E98271DBA1A}" dt="2018-10-13T06:19:27.933" v="10068" actId="20577"/>
          <ac:spMkLst>
            <pc:docMk/>
            <pc:sldMk cId="3062230464" sldId="272"/>
            <ac:spMk id="2" creationId="{EE3B4220-BF27-CC45-B574-8A08B284064E}"/>
          </ac:spMkLst>
        </pc:spChg>
      </pc:sldChg>
      <pc:sldChg chg="modSp add">
        <pc:chgData name="Tooraj Helmi" userId="ea96e85ec626d57f" providerId="LiveId" clId="{312CE13D-25F4-0D42-9B91-9E98271DBA1A}" dt="2018-10-13T06:21:16.132" v="10089" actId="20577"/>
        <pc:sldMkLst>
          <pc:docMk/>
          <pc:sldMk cId="3509950588" sldId="273"/>
        </pc:sldMkLst>
        <pc:spChg chg="mod">
          <ac:chgData name="Tooraj Helmi" userId="ea96e85ec626d57f" providerId="LiveId" clId="{312CE13D-25F4-0D42-9B91-9E98271DBA1A}" dt="2018-10-13T06:21:16.132" v="10089" actId="20577"/>
          <ac:spMkLst>
            <pc:docMk/>
            <pc:sldMk cId="3509950588" sldId="273"/>
            <ac:spMk id="2" creationId="{E84940D3-CA5A-9D4A-8402-FC8CF376EEDC}"/>
          </ac:spMkLst>
        </pc:spChg>
      </pc:sldChg>
      <pc:sldChg chg="modSp add">
        <pc:chgData name="Tooraj Helmi" userId="ea96e85ec626d57f" providerId="LiveId" clId="{312CE13D-25F4-0D42-9B91-9E98271DBA1A}" dt="2018-10-13T06:21:23.128" v="10096" actId="20577"/>
        <pc:sldMkLst>
          <pc:docMk/>
          <pc:sldMk cId="3963076713" sldId="274"/>
        </pc:sldMkLst>
        <pc:spChg chg="mod">
          <ac:chgData name="Tooraj Helmi" userId="ea96e85ec626d57f" providerId="LiveId" clId="{312CE13D-25F4-0D42-9B91-9E98271DBA1A}" dt="2018-10-13T06:21:23.128" v="10096" actId="20577"/>
          <ac:spMkLst>
            <pc:docMk/>
            <pc:sldMk cId="3963076713" sldId="274"/>
            <ac:spMk id="2" creationId="{BDD8EFF2-EEE5-CB49-AF4C-4BA7DD9CB61E}"/>
          </ac:spMkLst>
        </pc:spChg>
      </pc:sldChg>
      <pc:sldChg chg="modSp add">
        <pc:chgData name="Tooraj Helmi" userId="ea96e85ec626d57f" providerId="LiveId" clId="{312CE13D-25F4-0D42-9B91-9E98271DBA1A}" dt="2018-10-13T06:21:29.311" v="10103" actId="20577"/>
        <pc:sldMkLst>
          <pc:docMk/>
          <pc:sldMk cId="1203569344" sldId="275"/>
        </pc:sldMkLst>
        <pc:spChg chg="mod">
          <ac:chgData name="Tooraj Helmi" userId="ea96e85ec626d57f" providerId="LiveId" clId="{312CE13D-25F4-0D42-9B91-9E98271DBA1A}" dt="2018-10-13T06:21:29.311" v="10103" actId="20577"/>
          <ac:spMkLst>
            <pc:docMk/>
            <pc:sldMk cId="1203569344" sldId="275"/>
            <ac:spMk id="2" creationId="{F5F21F94-6EB1-1C47-B81C-F31434384E85}"/>
          </ac:spMkLst>
        </pc:spChg>
      </pc:sldChg>
      <pc:sldChg chg="modSp add">
        <pc:chgData name="Tooraj Helmi" userId="ea96e85ec626d57f" providerId="LiveId" clId="{312CE13D-25F4-0D42-9B91-9E98271DBA1A}" dt="2018-10-13T06:21:45.772" v="10110" actId="20577"/>
        <pc:sldMkLst>
          <pc:docMk/>
          <pc:sldMk cId="1114067912" sldId="276"/>
        </pc:sldMkLst>
        <pc:spChg chg="mod">
          <ac:chgData name="Tooraj Helmi" userId="ea96e85ec626d57f" providerId="LiveId" clId="{312CE13D-25F4-0D42-9B91-9E98271DBA1A}" dt="2018-10-13T06:21:45.772" v="10110" actId="20577"/>
          <ac:spMkLst>
            <pc:docMk/>
            <pc:sldMk cId="1114067912" sldId="276"/>
            <ac:spMk id="2" creationId="{76DA812D-1C21-1A43-91B3-730FDAC4858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4AB4E-431B-F740-931E-0F7E34205109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6FA0A7-9804-C843-9714-31334EA9862C}">
      <dgm:prSet phldrT="[Text]"/>
      <dgm:spPr/>
      <dgm:t>
        <a:bodyPr/>
        <a:lstStyle/>
        <a:p>
          <a:pPr rtl="0"/>
          <a:r>
            <a:rPr lang="en-US" dirty="0"/>
            <a:t>Beyond Structure</a:t>
          </a:r>
        </a:p>
      </dgm:t>
    </dgm:pt>
    <dgm:pt modelId="{A11D500E-E4C3-9740-AFD4-B3767C9B8860}" type="parTrans" cxnId="{F42007E8-7684-1144-BD5C-580A4932D792}">
      <dgm:prSet/>
      <dgm:spPr/>
      <dgm:t>
        <a:bodyPr/>
        <a:lstStyle/>
        <a:p>
          <a:endParaRPr lang="en-US"/>
        </a:p>
      </dgm:t>
    </dgm:pt>
    <dgm:pt modelId="{74C05FF2-8C28-CE4E-AC91-992ED80D8319}" type="sibTrans" cxnId="{F42007E8-7684-1144-BD5C-580A4932D792}">
      <dgm:prSet/>
      <dgm:spPr/>
      <dgm:t>
        <a:bodyPr/>
        <a:lstStyle/>
        <a:p>
          <a:endParaRPr lang="en-US"/>
        </a:p>
      </dgm:t>
    </dgm:pt>
    <dgm:pt modelId="{46946477-E88B-0D47-8F42-9D444C4A2836}">
      <dgm:prSet phldrT="[Text]"/>
      <dgm:spPr/>
      <dgm:t>
        <a:bodyPr/>
        <a:lstStyle/>
        <a:p>
          <a:pPr rtl="0"/>
          <a:r>
            <a:rPr lang="en-US" dirty="0"/>
            <a:t>Strategy Creates Structure</a:t>
          </a:r>
        </a:p>
      </dgm:t>
    </dgm:pt>
    <dgm:pt modelId="{FC6BC447-50CC-4D47-B46D-30584452F3AF}" type="parTrans" cxnId="{7D33CFAA-CA9C-7648-9604-5F2C56546EF9}">
      <dgm:prSet/>
      <dgm:spPr/>
      <dgm:t>
        <a:bodyPr/>
        <a:lstStyle/>
        <a:p>
          <a:endParaRPr lang="en-US"/>
        </a:p>
      </dgm:t>
    </dgm:pt>
    <dgm:pt modelId="{3BBA4B3F-9404-2A47-BD44-11E932B29897}" type="sibTrans" cxnId="{7D33CFAA-CA9C-7648-9604-5F2C56546EF9}">
      <dgm:prSet/>
      <dgm:spPr/>
      <dgm:t>
        <a:bodyPr/>
        <a:lstStyle/>
        <a:p>
          <a:endParaRPr lang="en-US"/>
        </a:p>
      </dgm:t>
    </dgm:pt>
    <dgm:pt modelId="{0F41DA2F-17E3-F148-9298-2D110FF78267}">
      <dgm:prSet phldrT="[Text]"/>
      <dgm:spPr/>
      <dgm:t>
        <a:bodyPr/>
        <a:lstStyle/>
        <a:p>
          <a:pPr rtl="0"/>
          <a:r>
            <a:rPr lang="en-US" dirty="0"/>
            <a:t>Within Structure</a:t>
          </a:r>
        </a:p>
      </dgm:t>
    </dgm:pt>
    <dgm:pt modelId="{69683F56-3F4D-FE47-B25F-D418243A99A7}" type="parTrans" cxnId="{FDF72BE9-93AF-B74C-BAE9-2FE6E453948E}">
      <dgm:prSet/>
      <dgm:spPr/>
      <dgm:t>
        <a:bodyPr/>
        <a:lstStyle/>
        <a:p>
          <a:endParaRPr lang="en-US"/>
        </a:p>
      </dgm:t>
    </dgm:pt>
    <dgm:pt modelId="{2E84F5C3-14AF-8942-A49F-19B3F182D01F}" type="sibTrans" cxnId="{FDF72BE9-93AF-B74C-BAE9-2FE6E453948E}">
      <dgm:prSet/>
      <dgm:spPr/>
      <dgm:t>
        <a:bodyPr/>
        <a:lstStyle/>
        <a:p>
          <a:endParaRPr lang="en-US"/>
        </a:p>
      </dgm:t>
    </dgm:pt>
    <dgm:pt modelId="{CABECAE6-4B65-EB4E-80BA-5E7188141FD3}">
      <dgm:prSet phldrT="[Text]"/>
      <dgm:spPr/>
      <dgm:t>
        <a:bodyPr/>
        <a:lstStyle/>
        <a:p>
          <a:pPr rtl="0"/>
          <a:r>
            <a:rPr lang="en-US" dirty="0"/>
            <a:t>Structure Shapes Strategy</a:t>
          </a:r>
        </a:p>
      </dgm:t>
    </dgm:pt>
    <dgm:pt modelId="{32F741B1-186F-7F45-B5C7-27291355B037}" type="parTrans" cxnId="{90FF1BCF-CFA5-D643-982F-8F87263D40A8}">
      <dgm:prSet/>
      <dgm:spPr/>
      <dgm:t>
        <a:bodyPr/>
        <a:lstStyle/>
        <a:p>
          <a:endParaRPr lang="en-US"/>
        </a:p>
      </dgm:t>
    </dgm:pt>
    <dgm:pt modelId="{A774AC74-FD8F-3343-B1A6-1D049C1F9489}" type="sibTrans" cxnId="{90FF1BCF-CFA5-D643-982F-8F87263D40A8}">
      <dgm:prSet/>
      <dgm:spPr/>
      <dgm:t>
        <a:bodyPr/>
        <a:lstStyle/>
        <a:p>
          <a:endParaRPr lang="en-US"/>
        </a:p>
      </dgm:t>
    </dgm:pt>
    <dgm:pt modelId="{D2345BD2-FCC5-B648-8CA5-F995416CC6A4}">
      <dgm:prSet phldrT="[Text]"/>
      <dgm:spPr/>
      <dgm:t>
        <a:bodyPr/>
        <a:lstStyle/>
        <a:p>
          <a:pPr rtl="0"/>
          <a:r>
            <a:rPr lang="en-US" dirty="0"/>
            <a:t>In Search of Competitive Advantage</a:t>
          </a:r>
        </a:p>
      </dgm:t>
    </dgm:pt>
    <dgm:pt modelId="{B7A511EC-97DA-3840-8EE2-BDC1CCD838FE}" type="parTrans" cxnId="{F081A30D-A957-134F-92D4-5C79AFA5D3BC}">
      <dgm:prSet/>
      <dgm:spPr/>
      <dgm:t>
        <a:bodyPr/>
        <a:lstStyle/>
        <a:p>
          <a:endParaRPr lang="en-US"/>
        </a:p>
      </dgm:t>
    </dgm:pt>
    <dgm:pt modelId="{591E3D9F-679F-7E49-9F05-B8EEB6F2565B}" type="sibTrans" cxnId="{F081A30D-A957-134F-92D4-5C79AFA5D3BC}">
      <dgm:prSet/>
      <dgm:spPr/>
      <dgm:t>
        <a:bodyPr/>
        <a:lstStyle/>
        <a:p>
          <a:endParaRPr lang="en-US"/>
        </a:p>
      </dgm:t>
    </dgm:pt>
    <dgm:pt modelId="{EDAC9E52-8465-AB48-BB14-6A1C3ED558CC}">
      <dgm:prSet phldrT="[Text]"/>
      <dgm:spPr/>
      <dgm:t>
        <a:bodyPr/>
        <a:lstStyle/>
        <a:p>
          <a:pPr rtl="0"/>
          <a:endParaRPr lang="en-US" dirty="0"/>
        </a:p>
      </dgm:t>
    </dgm:pt>
    <dgm:pt modelId="{9A8870A6-F452-7743-893C-E5A78B3AE58F}" type="parTrans" cxnId="{A6D8B5FC-3868-9C4A-9AB1-C89A04C254FB}">
      <dgm:prSet/>
      <dgm:spPr/>
      <dgm:t>
        <a:bodyPr/>
        <a:lstStyle/>
        <a:p>
          <a:endParaRPr lang="en-US"/>
        </a:p>
      </dgm:t>
    </dgm:pt>
    <dgm:pt modelId="{9AA68EB4-39AC-774D-90B7-985972875F6A}" type="sibTrans" cxnId="{A6D8B5FC-3868-9C4A-9AB1-C89A04C254FB}">
      <dgm:prSet/>
      <dgm:spPr/>
      <dgm:t>
        <a:bodyPr/>
        <a:lstStyle/>
        <a:p>
          <a:endParaRPr lang="en-US"/>
        </a:p>
      </dgm:t>
    </dgm:pt>
    <dgm:pt modelId="{AF2ACA19-2254-7C46-B215-53E26CD29926}">
      <dgm:prSet phldrT="[Text]"/>
      <dgm:spPr/>
      <dgm:t>
        <a:bodyPr/>
        <a:lstStyle/>
        <a:p>
          <a:r>
            <a:rPr lang="en-US" dirty="0"/>
            <a:t>Leads to imitated or imitative product </a:t>
          </a:r>
        </a:p>
      </dgm:t>
    </dgm:pt>
    <dgm:pt modelId="{AB677F9D-0840-A848-8F94-0500915A6AFF}" type="parTrans" cxnId="{1E47C827-EF88-6945-92F6-FB6C02293C7E}">
      <dgm:prSet/>
      <dgm:spPr/>
      <dgm:t>
        <a:bodyPr/>
        <a:lstStyle/>
        <a:p>
          <a:endParaRPr lang="en-US"/>
        </a:p>
      </dgm:t>
    </dgm:pt>
    <dgm:pt modelId="{B9197FFB-8EF7-464B-ADC9-914F530187D1}" type="sibTrans" cxnId="{1E47C827-EF88-6945-92F6-FB6C02293C7E}">
      <dgm:prSet/>
      <dgm:spPr/>
      <dgm:t>
        <a:bodyPr/>
        <a:lstStyle/>
        <a:p>
          <a:endParaRPr lang="en-US"/>
        </a:p>
      </dgm:t>
    </dgm:pt>
    <dgm:pt modelId="{CD9C440F-9C17-6E4B-B9DE-603C2C903C72}">
      <dgm:prSet phldrT="[Text]"/>
      <dgm:spPr/>
      <dgm:t>
        <a:bodyPr/>
        <a:lstStyle/>
        <a:p>
          <a:pPr rtl="0"/>
          <a:r>
            <a:rPr lang="en-US" dirty="0"/>
            <a:t>Leads to innovation</a:t>
          </a:r>
        </a:p>
      </dgm:t>
    </dgm:pt>
    <dgm:pt modelId="{E23AAEA2-3206-834B-99D2-0713B61C8585}" type="parTrans" cxnId="{EEC111D3-B1A2-4345-B791-A332B219F344}">
      <dgm:prSet/>
      <dgm:spPr/>
      <dgm:t>
        <a:bodyPr/>
        <a:lstStyle/>
        <a:p>
          <a:endParaRPr lang="en-US"/>
        </a:p>
      </dgm:t>
    </dgm:pt>
    <dgm:pt modelId="{E1A4DF81-1E20-1D4F-B8F2-EA390DDED2A0}" type="sibTrans" cxnId="{EEC111D3-B1A2-4345-B791-A332B219F344}">
      <dgm:prSet/>
      <dgm:spPr/>
      <dgm:t>
        <a:bodyPr/>
        <a:lstStyle/>
        <a:p>
          <a:endParaRPr lang="en-US"/>
        </a:p>
      </dgm:t>
    </dgm:pt>
    <dgm:pt modelId="{DFDB4C81-ACD2-6C4A-A9AE-0B3AB253AFFF}">
      <dgm:prSet phldrT="[Text]"/>
      <dgm:spPr/>
      <dgm:t>
        <a:bodyPr/>
        <a:lstStyle/>
        <a:p>
          <a:pPr rtl="0"/>
          <a:r>
            <a:rPr lang="en-US" dirty="0"/>
            <a:t>Generates Unique Advantage</a:t>
          </a:r>
        </a:p>
      </dgm:t>
    </dgm:pt>
    <dgm:pt modelId="{BEFD1066-EEAC-F548-9580-CD95A43A6C3A}" type="parTrans" cxnId="{D2B36A79-2ACE-6749-9608-CCCCD355ACB0}">
      <dgm:prSet/>
      <dgm:spPr/>
      <dgm:t>
        <a:bodyPr/>
        <a:lstStyle/>
        <a:p>
          <a:endParaRPr lang="en-US"/>
        </a:p>
      </dgm:t>
    </dgm:pt>
    <dgm:pt modelId="{12A53093-C8AC-BC4B-9C91-6B90AB9EAE78}" type="sibTrans" cxnId="{D2B36A79-2ACE-6749-9608-CCCCD355ACB0}">
      <dgm:prSet/>
      <dgm:spPr/>
      <dgm:t>
        <a:bodyPr/>
        <a:lstStyle/>
        <a:p>
          <a:endParaRPr lang="en-US"/>
        </a:p>
      </dgm:t>
    </dgm:pt>
    <dgm:pt modelId="{D045B89F-941F-B748-ADD6-BC0C1236A411}" type="pres">
      <dgm:prSet presAssocID="{1794AB4E-431B-F740-931E-0F7E34205109}" presName="compositeShape" presStyleCnt="0">
        <dgm:presLayoutVars>
          <dgm:chMax val="2"/>
          <dgm:dir/>
          <dgm:resizeHandles val="exact"/>
        </dgm:presLayoutVars>
      </dgm:prSet>
      <dgm:spPr/>
    </dgm:pt>
    <dgm:pt modelId="{282EC48F-D70B-D843-A2DB-7F32D86E91CB}" type="pres">
      <dgm:prSet presAssocID="{6F6FA0A7-9804-C843-9714-31334EA9862C}" presName="upArrow" presStyleLbl="node1" presStyleIdx="0" presStyleCnt="2"/>
      <dgm:spPr>
        <a:solidFill>
          <a:srgbClr val="00B050"/>
        </a:solidFill>
      </dgm:spPr>
    </dgm:pt>
    <dgm:pt modelId="{13AB110C-AEA6-A244-B63F-6705AB8090E2}" type="pres">
      <dgm:prSet presAssocID="{6F6FA0A7-9804-C843-9714-31334EA9862C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B84656A8-FB50-9C47-9CA5-7207AAF3A63E}" type="pres">
      <dgm:prSet presAssocID="{0F41DA2F-17E3-F148-9298-2D110FF78267}" presName="downArrow" presStyleLbl="node1" presStyleIdx="1" presStyleCnt="2"/>
      <dgm:spPr>
        <a:solidFill>
          <a:srgbClr val="FF0000"/>
        </a:solidFill>
      </dgm:spPr>
    </dgm:pt>
    <dgm:pt modelId="{0954241B-5CD4-3640-BAF4-5004B756CEA5}" type="pres">
      <dgm:prSet presAssocID="{0F41DA2F-17E3-F148-9298-2D110FF78267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6D3FFA03-E2B1-C241-B746-2C3A3D5E99C2}" type="presOf" srcId="{1794AB4E-431B-F740-931E-0F7E34205109}" destId="{D045B89F-941F-B748-ADD6-BC0C1236A411}" srcOrd="0" destOrd="0" presId="urn:microsoft.com/office/officeart/2005/8/layout/arrow4"/>
    <dgm:cxn modelId="{F081A30D-A957-134F-92D4-5C79AFA5D3BC}" srcId="{0F41DA2F-17E3-F148-9298-2D110FF78267}" destId="{D2345BD2-FCC5-B648-8CA5-F995416CC6A4}" srcOrd="2" destOrd="0" parTransId="{B7A511EC-97DA-3840-8EE2-BDC1CCD838FE}" sibTransId="{591E3D9F-679F-7E49-9F05-B8EEB6F2565B}"/>
    <dgm:cxn modelId="{591C6F1B-F372-1741-823A-28E1DF7D6F66}" type="presOf" srcId="{0F41DA2F-17E3-F148-9298-2D110FF78267}" destId="{0954241B-5CD4-3640-BAF4-5004B756CEA5}" srcOrd="0" destOrd="0" presId="urn:microsoft.com/office/officeart/2005/8/layout/arrow4"/>
    <dgm:cxn modelId="{1E47C827-EF88-6945-92F6-FB6C02293C7E}" srcId="{0F41DA2F-17E3-F148-9298-2D110FF78267}" destId="{AF2ACA19-2254-7C46-B215-53E26CD29926}" srcOrd="1" destOrd="0" parTransId="{AB677F9D-0840-A848-8F94-0500915A6AFF}" sibTransId="{B9197FFB-8EF7-464B-ADC9-914F530187D1}"/>
    <dgm:cxn modelId="{F8437460-0229-954E-AB29-3BCBAFEC6763}" type="presOf" srcId="{CABECAE6-4B65-EB4E-80BA-5E7188141FD3}" destId="{0954241B-5CD4-3640-BAF4-5004B756CEA5}" srcOrd="0" destOrd="1" presId="urn:microsoft.com/office/officeart/2005/8/layout/arrow4"/>
    <dgm:cxn modelId="{C3F2A06B-9A19-5D4E-872C-0514C2C51758}" type="presOf" srcId="{46946477-E88B-0D47-8F42-9D444C4A2836}" destId="{13AB110C-AEA6-A244-B63F-6705AB8090E2}" srcOrd="0" destOrd="1" presId="urn:microsoft.com/office/officeart/2005/8/layout/arrow4"/>
    <dgm:cxn modelId="{76A30478-0394-824D-85F4-44588810A5A2}" type="presOf" srcId="{D2345BD2-FCC5-B648-8CA5-F995416CC6A4}" destId="{0954241B-5CD4-3640-BAF4-5004B756CEA5}" srcOrd="0" destOrd="3" presId="urn:microsoft.com/office/officeart/2005/8/layout/arrow4"/>
    <dgm:cxn modelId="{D2B36A79-2ACE-6749-9608-CCCCD355ACB0}" srcId="{6F6FA0A7-9804-C843-9714-31334EA9862C}" destId="{DFDB4C81-ACD2-6C4A-A9AE-0B3AB253AFFF}" srcOrd="2" destOrd="0" parTransId="{BEFD1066-EEAC-F548-9580-CD95A43A6C3A}" sibTransId="{12A53093-C8AC-BC4B-9C91-6B90AB9EAE78}"/>
    <dgm:cxn modelId="{13C83D91-2252-3C4D-8C21-AC6BADAD6172}" type="presOf" srcId="{EDAC9E52-8465-AB48-BB14-6A1C3ED558CC}" destId="{13AB110C-AEA6-A244-B63F-6705AB8090E2}" srcOrd="0" destOrd="4" presId="urn:microsoft.com/office/officeart/2005/8/layout/arrow4"/>
    <dgm:cxn modelId="{4D81AF92-8661-6145-877B-C9336DBD8587}" type="presOf" srcId="{CD9C440F-9C17-6E4B-B9DE-603C2C903C72}" destId="{13AB110C-AEA6-A244-B63F-6705AB8090E2}" srcOrd="0" destOrd="2" presId="urn:microsoft.com/office/officeart/2005/8/layout/arrow4"/>
    <dgm:cxn modelId="{7D33CFAA-CA9C-7648-9604-5F2C56546EF9}" srcId="{6F6FA0A7-9804-C843-9714-31334EA9862C}" destId="{46946477-E88B-0D47-8F42-9D444C4A2836}" srcOrd="0" destOrd="0" parTransId="{FC6BC447-50CC-4D47-B46D-30584452F3AF}" sibTransId="{3BBA4B3F-9404-2A47-BD44-11E932B29897}"/>
    <dgm:cxn modelId="{458115AE-AD21-FF44-A915-3E40D5DEB6BA}" type="presOf" srcId="{6F6FA0A7-9804-C843-9714-31334EA9862C}" destId="{13AB110C-AEA6-A244-B63F-6705AB8090E2}" srcOrd="0" destOrd="0" presId="urn:microsoft.com/office/officeart/2005/8/layout/arrow4"/>
    <dgm:cxn modelId="{AFB8B1B7-D8AD-414B-9905-38DC97AF41A1}" type="presOf" srcId="{DFDB4C81-ACD2-6C4A-A9AE-0B3AB253AFFF}" destId="{13AB110C-AEA6-A244-B63F-6705AB8090E2}" srcOrd="0" destOrd="3" presId="urn:microsoft.com/office/officeart/2005/8/layout/arrow4"/>
    <dgm:cxn modelId="{90FF1BCF-CFA5-D643-982F-8F87263D40A8}" srcId="{0F41DA2F-17E3-F148-9298-2D110FF78267}" destId="{CABECAE6-4B65-EB4E-80BA-5E7188141FD3}" srcOrd="0" destOrd="0" parTransId="{32F741B1-186F-7F45-B5C7-27291355B037}" sibTransId="{A774AC74-FD8F-3343-B1A6-1D049C1F9489}"/>
    <dgm:cxn modelId="{F75D04D1-CB4F-FE43-B5D3-AB943CCD2BB2}" type="presOf" srcId="{AF2ACA19-2254-7C46-B215-53E26CD29926}" destId="{0954241B-5CD4-3640-BAF4-5004B756CEA5}" srcOrd="0" destOrd="2" presId="urn:microsoft.com/office/officeart/2005/8/layout/arrow4"/>
    <dgm:cxn modelId="{EEC111D3-B1A2-4345-B791-A332B219F344}" srcId="{6F6FA0A7-9804-C843-9714-31334EA9862C}" destId="{CD9C440F-9C17-6E4B-B9DE-603C2C903C72}" srcOrd="1" destOrd="0" parTransId="{E23AAEA2-3206-834B-99D2-0713B61C8585}" sibTransId="{E1A4DF81-1E20-1D4F-B8F2-EA390DDED2A0}"/>
    <dgm:cxn modelId="{F42007E8-7684-1144-BD5C-580A4932D792}" srcId="{1794AB4E-431B-F740-931E-0F7E34205109}" destId="{6F6FA0A7-9804-C843-9714-31334EA9862C}" srcOrd="0" destOrd="0" parTransId="{A11D500E-E4C3-9740-AFD4-B3767C9B8860}" sibTransId="{74C05FF2-8C28-CE4E-AC91-992ED80D8319}"/>
    <dgm:cxn modelId="{FDF72BE9-93AF-B74C-BAE9-2FE6E453948E}" srcId="{1794AB4E-431B-F740-931E-0F7E34205109}" destId="{0F41DA2F-17E3-F148-9298-2D110FF78267}" srcOrd="1" destOrd="0" parTransId="{69683F56-3F4D-FE47-B25F-D418243A99A7}" sibTransId="{2E84F5C3-14AF-8942-A49F-19B3F182D01F}"/>
    <dgm:cxn modelId="{A6D8B5FC-3868-9C4A-9AB1-C89A04C254FB}" srcId="{6F6FA0A7-9804-C843-9714-31334EA9862C}" destId="{EDAC9E52-8465-AB48-BB14-6A1C3ED558CC}" srcOrd="3" destOrd="0" parTransId="{9A8870A6-F452-7743-893C-E5A78B3AE58F}" sibTransId="{9AA68EB4-39AC-774D-90B7-985972875F6A}"/>
    <dgm:cxn modelId="{A605F23D-09FB-0D4E-9503-28E5E562F9E5}" type="presParOf" srcId="{D045B89F-941F-B748-ADD6-BC0C1236A411}" destId="{282EC48F-D70B-D843-A2DB-7F32D86E91CB}" srcOrd="0" destOrd="0" presId="urn:microsoft.com/office/officeart/2005/8/layout/arrow4"/>
    <dgm:cxn modelId="{08BAC542-CFD8-D74E-B082-002C2E461ECE}" type="presParOf" srcId="{D045B89F-941F-B748-ADD6-BC0C1236A411}" destId="{13AB110C-AEA6-A244-B63F-6705AB8090E2}" srcOrd="1" destOrd="0" presId="urn:microsoft.com/office/officeart/2005/8/layout/arrow4"/>
    <dgm:cxn modelId="{627DF6B8-FF98-C742-A232-9B9C3567F1F4}" type="presParOf" srcId="{D045B89F-941F-B748-ADD6-BC0C1236A411}" destId="{B84656A8-FB50-9C47-9CA5-7207AAF3A63E}" srcOrd="2" destOrd="0" presId="urn:microsoft.com/office/officeart/2005/8/layout/arrow4"/>
    <dgm:cxn modelId="{3F35602F-2CF3-9146-8320-DF633D833E00}" type="presParOf" srcId="{D045B89F-941F-B748-ADD6-BC0C1236A411}" destId="{0954241B-5CD4-3640-BAF4-5004B756CEA5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BE8776-93E1-144E-80C3-0E930BA9B853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E7D80A-D9C4-6844-AAB4-FBC73B977C65}">
      <dgm:prSet phldrT="[Text]"/>
      <dgm:spPr/>
      <dgm:t>
        <a:bodyPr/>
        <a:lstStyle/>
        <a:p>
          <a:pPr rtl="0"/>
          <a:r>
            <a:rPr lang="en-US" dirty="0"/>
            <a:t>Existing Challenge </a:t>
          </a:r>
        </a:p>
      </dgm:t>
    </dgm:pt>
    <dgm:pt modelId="{0B3F320A-77F7-8742-A15F-F685E7D0A222}" type="parTrans" cxnId="{705F040B-456C-FF45-B942-E6E1F83715C2}">
      <dgm:prSet/>
      <dgm:spPr/>
      <dgm:t>
        <a:bodyPr/>
        <a:lstStyle/>
        <a:p>
          <a:endParaRPr lang="en-US"/>
        </a:p>
      </dgm:t>
    </dgm:pt>
    <dgm:pt modelId="{E7AA4F8D-6B84-4E45-9F95-C12E271DD0EA}" type="sibTrans" cxnId="{705F040B-456C-FF45-B942-E6E1F83715C2}">
      <dgm:prSet/>
      <dgm:spPr/>
      <dgm:t>
        <a:bodyPr/>
        <a:lstStyle/>
        <a:p>
          <a:endParaRPr lang="en-US"/>
        </a:p>
      </dgm:t>
    </dgm:pt>
    <dgm:pt modelId="{AB832BAC-F644-4844-A65B-4704E1A21B5D}">
      <dgm:prSet phldrT="[Text]"/>
      <dgm:spPr/>
      <dgm:t>
        <a:bodyPr/>
        <a:lstStyle/>
        <a:p>
          <a:pPr rtl="0"/>
          <a:r>
            <a:rPr lang="en-US" dirty="0"/>
            <a:t>Disruption</a:t>
          </a:r>
        </a:p>
      </dgm:t>
    </dgm:pt>
    <dgm:pt modelId="{08919788-1244-C746-9246-878923EDF0F9}" type="parTrans" cxnId="{390A7ABD-0738-1A41-A5C9-C36B3987D9E5}">
      <dgm:prSet/>
      <dgm:spPr/>
      <dgm:t>
        <a:bodyPr/>
        <a:lstStyle/>
        <a:p>
          <a:endParaRPr lang="en-US"/>
        </a:p>
      </dgm:t>
    </dgm:pt>
    <dgm:pt modelId="{E50BDAB8-56BA-E348-AF29-EA8529DA2745}" type="sibTrans" cxnId="{390A7ABD-0738-1A41-A5C9-C36B3987D9E5}">
      <dgm:prSet/>
      <dgm:spPr/>
      <dgm:t>
        <a:bodyPr/>
        <a:lstStyle/>
        <a:p>
          <a:endParaRPr lang="en-US"/>
        </a:p>
      </dgm:t>
    </dgm:pt>
    <dgm:pt modelId="{34853ED8-A02F-B942-A9B5-523551687968}">
      <dgm:prSet phldrT="[Text]"/>
      <dgm:spPr/>
      <dgm:t>
        <a:bodyPr/>
        <a:lstStyle/>
        <a:p>
          <a:pPr rtl="0"/>
          <a:r>
            <a:rPr lang="en-US" dirty="0"/>
            <a:t>New Challenge</a:t>
          </a:r>
        </a:p>
      </dgm:t>
    </dgm:pt>
    <dgm:pt modelId="{9DC9E75A-90B1-7043-A500-87426380F8D1}" type="parTrans" cxnId="{32A0ACEA-CD7B-704E-B187-401786E4E68B}">
      <dgm:prSet/>
      <dgm:spPr/>
      <dgm:t>
        <a:bodyPr/>
        <a:lstStyle/>
        <a:p>
          <a:endParaRPr lang="en-US"/>
        </a:p>
      </dgm:t>
    </dgm:pt>
    <dgm:pt modelId="{7E5FED65-2A83-BA4D-A057-F7D952DAED31}" type="sibTrans" cxnId="{32A0ACEA-CD7B-704E-B187-401786E4E68B}">
      <dgm:prSet/>
      <dgm:spPr/>
      <dgm:t>
        <a:bodyPr/>
        <a:lstStyle/>
        <a:p>
          <a:endParaRPr lang="en-US"/>
        </a:p>
      </dgm:t>
    </dgm:pt>
    <dgm:pt modelId="{B5AE6804-F034-924C-829C-E6FF88BAA2E8}">
      <dgm:prSet phldrT="[Text]"/>
      <dgm:spPr/>
      <dgm:t>
        <a:bodyPr/>
        <a:lstStyle/>
        <a:p>
          <a:pPr rtl="0"/>
          <a:r>
            <a:rPr lang="en-US" dirty="0"/>
            <a:t>Competition</a:t>
          </a:r>
        </a:p>
      </dgm:t>
    </dgm:pt>
    <dgm:pt modelId="{1888122A-E667-4B49-BBDA-0A75088AB988}" type="parTrans" cxnId="{2178D5D0-4109-0F40-8F3A-8F865FDD1217}">
      <dgm:prSet/>
      <dgm:spPr/>
      <dgm:t>
        <a:bodyPr/>
        <a:lstStyle/>
        <a:p>
          <a:endParaRPr lang="en-US"/>
        </a:p>
      </dgm:t>
    </dgm:pt>
    <dgm:pt modelId="{C126BA85-77E6-6945-9C8D-EEEF944921D9}" type="sibTrans" cxnId="{2178D5D0-4109-0F40-8F3A-8F865FDD1217}">
      <dgm:prSet/>
      <dgm:spPr/>
      <dgm:t>
        <a:bodyPr/>
        <a:lstStyle/>
        <a:p>
          <a:endParaRPr lang="en-US"/>
        </a:p>
      </dgm:t>
    </dgm:pt>
    <dgm:pt modelId="{168D7AFE-B949-CA4D-8517-539BB720A8D7}">
      <dgm:prSet phldrT="[Text]"/>
      <dgm:spPr/>
      <dgm:t>
        <a:bodyPr/>
        <a:lstStyle/>
        <a:p>
          <a:pPr rtl="0"/>
          <a:r>
            <a:rPr lang="en-US" dirty="0"/>
            <a:t>New Solution</a:t>
          </a:r>
        </a:p>
      </dgm:t>
    </dgm:pt>
    <dgm:pt modelId="{B4D462D4-3E66-2245-8E36-A5D82AE3D64A}" type="parTrans" cxnId="{3BD17D0F-51D3-8146-B12C-8A3BB327074A}">
      <dgm:prSet/>
      <dgm:spPr/>
      <dgm:t>
        <a:bodyPr/>
        <a:lstStyle/>
        <a:p>
          <a:endParaRPr lang="en-US"/>
        </a:p>
      </dgm:t>
    </dgm:pt>
    <dgm:pt modelId="{2E882D43-55EC-204C-BC42-72BDDE80303B}" type="sibTrans" cxnId="{3BD17D0F-51D3-8146-B12C-8A3BB327074A}">
      <dgm:prSet/>
      <dgm:spPr/>
      <dgm:t>
        <a:bodyPr/>
        <a:lstStyle/>
        <a:p>
          <a:endParaRPr lang="en-US"/>
        </a:p>
      </dgm:t>
    </dgm:pt>
    <dgm:pt modelId="{86DD595D-E92E-9747-8658-D089D4A84F71}">
      <dgm:prSet phldrT="[Text]"/>
      <dgm:spPr/>
      <dgm:t>
        <a:bodyPr/>
        <a:lstStyle/>
        <a:p>
          <a:pPr rtl="0"/>
          <a:r>
            <a:rPr lang="en-US" dirty="0"/>
            <a:t>New Solution</a:t>
          </a:r>
        </a:p>
      </dgm:t>
    </dgm:pt>
    <dgm:pt modelId="{768A2F0C-F543-8A46-93DD-4C7C6A2217A3}" type="parTrans" cxnId="{6800F9B1-2A91-5241-AAEB-0466F048BB6D}">
      <dgm:prSet/>
      <dgm:spPr/>
      <dgm:t>
        <a:bodyPr/>
        <a:lstStyle/>
        <a:p>
          <a:endParaRPr lang="en-US"/>
        </a:p>
      </dgm:t>
    </dgm:pt>
    <dgm:pt modelId="{5584CC29-451D-7C41-9AA8-9150AA6C4A5E}" type="sibTrans" cxnId="{6800F9B1-2A91-5241-AAEB-0466F048BB6D}">
      <dgm:prSet/>
      <dgm:spPr/>
      <dgm:t>
        <a:bodyPr/>
        <a:lstStyle/>
        <a:p>
          <a:endParaRPr lang="en-US"/>
        </a:p>
      </dgm:t>
    </dgm:pt>
    <dgm:pt modelId="{AA6B5D69-8298-9645-BE4C-18284724DC28}">
      <dgm:prSet phldrT="[Text]"/>
      <dgm:spPr/>
      <dgm:t>
        <a:bodyPr/>
        <a:lstStyle/>
        <a:p>
          <a:pPr rtl="0"/>
          <a:r>
            <a:rPr lang="en-US" dirty="0"/>
            <a:t>Reconstruction</a:t>
          </a:r>
        </a:p>
      </dgm:t>
    </dgm:pt>
    <dgm:pt modelId="{A9D58465-57DD-F447-95FA-559682743E14}" type="parTrans" cxnId="{7AA3CEC5-249E-5A4E-B5E6-E0A03B4E6EFF}">
      <dgm:prSet/>
      <dgm:spPr/>
      <dgm:t>
        <a:bodyPr/>
        <a:lstStyle/>
        <a:p>
          <a:endParaRPr lang="en-US"/>
        </a:p>
      </dgm:t>
    </dgm:pt>
    <dgm:pt modelId="{E8D24A49-20D5-E84E-8475-DBA4558C8CE2}" type="sibTrans" cxnId="{7AA3CEC5-249E-5A4E-B5E6-E0A03B4E6EFF}">
      <dgm:prSet/>
      <dgm:spPr/>
      <dgm:t>
        <a:bodyPr/>
        <a:lstStyle/>
        <a:p>
          <a:endParaRPr lang="en-US"/>
        </a:p>
      </dgm:t>
    </dgm:pt>
    <dgm:pt modelId="{53451671-F217-4D44-BFCA-E8825C3FFFBF}">
      <dgm:prSet phldrT="[Text]"/>
      <dgm:spPr/>
      <dgm:t>
        <a:bodyPr/>
        <a:lstStyle/>
        <a:p>
          <a:pPr rtl="0"/>
          <a:r>
            <a:rPr lang="en-US" dirty="0"/>
            <a:t>Redefine Challenge (Existing + New Challenge)</a:t>
          </a:r>
        </a:p>
      </dgm:t>
    </dgm:pt>
    <dgm:pt modelId="{80770003-6146-E44C-9AB0-9CE40609A6A1}" type="parTrans" cxnId="{A4C7400E-D4F4-F84C-85CE-5227F08E51EB}">
      <dgm:prSet/>
      <dgm:spPr/>
      <dgm:t>
        <a:bodyPr/>
        <a:lstStyle/>
        <a:p>
          <a:endParaRPr lang="en-US"/>
        </a:p>
      </dgm:t>
    </dgm:pt>
    <dgm:pt modelId="{3BF43E5A-C63C-9B4F-A86C-82A128D0E283}" type="sibTrans" cxnId="{A4C7400E-D4F4-F84C-85CE-5227F08E51EB}">
      <dgm:prSet/>
      <dgm:spPr/>
      <dgm:t>
        <a:bodyPr/>
        <a:lstStyle/>
        <a:p>
          <a:endParaRPr lang="en-US"/>
        </a:p>
      </dgm:t>
    </dgm:pt>
    <dgm:pt modelId="{73675B0F-A23D-814C-B66F-BC59A3C87192}">
      <dgm:prSet phldrT="[Text]"/>
      <dgm:spPr/>
      <dgm:t>
        <a:bodyPr/>
        <a:lstStyle/>
        <a:p>
          <a:pPr rtl="0"/>
          <a:r>
            <a:rPr lang="en-US" dirty="0"/>
            <a:t>Expanded Solution</a:t>
          </a:r>
        </a:p>
      </dgm:t>
    </dgm:pt>
    <dgm:pt modelId="{BDA07C96-5555-894B-8055-418930C9CBF0}" type="parTrans" cxnId="{46A5463F-29E5-634E-9AC7-5F943851F566}">
      <dgm:prSet/>
      <dgm:spPr/>
      <dgm:t>
        <a:bodyPr/>
        <a:lstStyle/>
        <a:p>
          <a:endParaRPr lang="en-US"/>
        </a:p>
      </dgm:t>
    </dgm:pt>
    <dgm:pt modelId="{C4DEF744-25A2-484A-8A54-1420D3625FE5}" type="sibTrans" cxnId="{46A5463F-29E5-634E-9AC7-5F943851F566}">
      <dgm:prSet/>
      <dgm:spPr/>
      <dgm:t>
        <a:bodyPr/>
        <a:lstStyle/>
        <a:p>
          <a:endParaRPr lang="en-US"/>
        </a:p>
      </dgm:t>
    </dgm:pt>
    <dgm:pt modelId="{DD6AC952-88E3-2544-AB48-B8BE2D6EC64A}" type="pres">
      <dgm:prSet presAssocID="{85BE8776-93E1-144E-80C3-0E930BA9B853}" presName="Name0" presStyleCnt="0">
        <dgm:presLayoutVars>
          <dgm:dir/>
          <dgm:animLvl val="lvl"/>
          <dgm:resizeHandles/>
        </dgm:presLayoutVars>
      </dgm:prSet>
      <dgm:spPr/>
    </dgm:pt>
    <dgm:pt modelId="{35BA73EF-CC47-E547-B8E5-200F624B31BC}" type="pres">
      <dgm:prSet presAssocID="{B5AE6804-F034-924C-829C-E6FF88BAA2E8}" presName="linNode" presStyleCnt="0"/>
      <dgm:spPr/>
    </dgm:pt>
    <dgm:pt modelId="{E3BDD6B1-530E-5B46-9F66-2CEEAF4EB693}" type="pres">
      <dgm:prSet presAssocID="{B5AE6804-F034-924C-829C-E6FF88BAA2E8}" presName="parentShp" presStyleLbl="node1" presStyleIdx="0" presStyleCnt="3">
        <dgm:presLayoutVars>
          <dgm:bulletEnabled val="1"/>
        </dgm:presLayoutVars>
      </dgm:prSet>
      <dgm:spPr/>
    </dgm:pt>
    <dgm:pt modelId="{4EF96CDA-7550-F248-9DCD-110883E0FDC8}" type="pres">
      <dgm:prSet presAssocID="{B5AE6804-F034-924C-829C-E6FF88BAA2E8}" presName="childShp" presStyleLbl="bgAccFollowNode1" presStyleIdx="0" presStyleCnt="3">
        <dgm:presLayoutVars>
          <dgm:bulletEnabled val="1"/>
        </dgm:presLayoutVars>
      </dgm:prSet>
      <dgm:spPr/>
    </dgm:pt>
    <dgm:pt modelId="{F21B0141-31EC-8640-ACD2-8C5D7F66EB78}" type="pres">
      <dgm:prSet presAssocID="{C126BA85-77E6-6945-9C8D-EEEF944921D9}" presName="spacing" presStyleCnt="0"/>
      <dgm:spPr/>
    </dgm:pt>
    <dgm:pt modelId="{80A50D27-EE35-1E40-A9D7-11C27CC72840}" type="pres">
      <dgm:prSet presAssocID="{AB832BAC-F644-4844-A65B-4704E1A21B5D}" presName="linNode" presStyleCnt="0"/>
      <dgm:spPr/>
    </dgm:pt>
    <dgm:pt modelId="{41862E70-A312-2740-991B-76E0007614AB}" type="pres">
      <dgm:prSet presAssocID="{AB832BAC-F644-4844-A65B-4704E1A21B5D}" presName="parentShp" presStyleLbl="node1" presStyleIdx="1" presStyleCnt="3">
        <dgm:presLayoutVars>
          <dgm:bulletEnabled val="1"/>
        </dgm:presLayoutVars>
      </dgm:prSet>
      <dgm:spPr/>
    </dgm:pt>
    <dgm:pt modelId="{360222F9-5904-4B42-8758-82D71576C740}" type="pres">
      <dgm:prSet presAssocID="{AB832BAC-F644-4844-A65B-4704E1A21B5D}" presName="childShp" presStyleLbl="bgAccFollowNode1" presStyleIdx="1" presStyleCnt="3">
        <dgm:presLayoutVars>
          <dgm:bulletEnabled val="1"/>
        </dgm:presLayoutVars>
      </dgm:prSet>
      <dgm:spPr/>
    </dgm:pt>
    <dgm:pt modelId="{272586DF-4071-DF49-AC0C-2F603BF8B8E2}" type="pres">
      <dgm:prSet presAssocID="{E50BDAB8-56BA-E348-AF29-EA8529DA2745}" presName="spacing" presStyleCnt="0"/>
      <dgm:spPr/>
    </dgm:pt>
    <dgm:pt modelId="{E7F9C09B-43EE-D64C-8EB4-2102A886F306}" type="pres">
      <dgm:prSet presAssocID="{AA6B5D69-8298-9645-BE4C-18284724DC28}" presName="linNode" presStyleCnt="0"/>
      <dgm:spPr/>
    </dgm:pt>
    <dgm:pt modelId="{224AE81A-ADD5-A047-997C-B17DAAEE6623}" type="pres">
      <dgm:prSet presAssocID="{AA6B5D69-8298-9645-BE4C-18284724DC28}" presName="parentShp" presStyleLbl="node1" presStyleIdx="2" presStyleCnt="3">
        <dgm:presLayoutVars>
          <dgm:bulletEnabled val="1"/>
        </dgm:presLayoutVars>
      </dgm:prSet>
      <dgm:spPr/>
    </dgm:pt>
    <dgm:pt modelId="{803CBB6E-E40B-8B46-9B76-E2ABEBD23A2F}" type="pres">
      <dgm:prSet presAssocID="{AA6B5D69-8298-9645-BE4C-18284724DC28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F22BF504-9AAD-3F44-82A5-D4C9AA9CE834}" type="presOf" srcId="{53451671-F217-4D44-BFCA-E8825C3FFFBF}" destId="{803CBB6E-E40B-8B46-9B76-E2ABEBD23A2F}" srcOrd="0" destOrd="0" presId="urn:microsoft.com/office/officeart/2005/8/layout/vList6"/>
    <dgm:cxn modelId="{705F040B-456C-FF45-B942-E6E1F83715C2}" srcId="{B5AE6804-F034-924C-829C-E6FF88BAA2E8}" destId="{F9E7D80A-D9C4-6844-AAB4-FBC73B977C65}" srcOrd="0" destOrd="0" parTransId="{0B3F320A-77F7-8742-A15F-F685E7D0A222}" sibTransId="{E7AA4F8D-6B84-4E45-9F95-C12E271DD0EA}"/>
    <dgm:cxn modelId="{617EBD0C-717F-C041-9D7C-2F9AC9DDD99B}" type="presOf" srcId="{AB832BAC-F644-4844-A65B-4704E1A21B5D}" destId="{41862E70-A312-2740-991B-76E0007614AB}" srcOrd="0" destOrd="0" presId="urn:microsoft.com/office/officeart/2005/8/layout/vList6"/>
    <dgm:cxn modelId="{A4C7400E-D4F4-F84C-85CE-5227F08E51EB}" srcId="{AA6B5D69-8298-9645-BE4C-18284724DC28}" destId="{53451671-F217-4D44-BFCA-E8825C3FFFBF}" srcOrd="0" destOrd="0" parTransId="{80770003-6146-E44C-9AB0-9CE40609A6A1}" sibTransId="{3BF43E5A-C63C-9B4F-A86C-82A128D0E283}"/>
    <dgm:cxn modelId="{3BD17D0F-51D3-8146-B12C-8A3BB327074A}" srcId="{B5AE6804-F034-924C-829C-E6FF88BAA2E8}" destId="{168D7AFE-B949-CA4D-8517-539BB720A8D7}" srcOrd="1" destOrd="0" parTransId="{B4D462D4-3E66-2245-8E36-A5D82AE3D64A}" sibTransId="{2E882D43-55EC-204C-BC42-72BDDE80303B}"/>
    <dgm:cxn modelId="{4FB7602D-5541-1E4D-8D23-F87B45EFED19}" type="presOf" srcId="{168D7AFE-B949-CA4D-8517-539BB720A8D7}" destId="{4EF96CDA-7550-F248-9DCD-110883E0FDC8}" srcOrd="0" destOrd="1" presId="urn:microsoft.com/office/officeart/2005/8/layout/vList6"/>
    <dgm:cxn modelId="{D3DF1435-E1DF-C04C-8E7D-6E727AB43B56}" type="presOf" srcId="{F9E7D80A-D9C4-6844-AAB4-FBC73B977C65}" destId="{4EF96CDA-7550-F248-9DCD-110883E0FDC8}" srcOrd="0" destOrd="0" presId="urn:microsoft.com/office/officeart/2005/8/layout/vList6"/>
    <dgm:cxn modelId="{346ED535-8139-FB41-BD33-E0F0765B8744}" type="presOf" srcId="{AA6B5D69-8298-9645-BE4C-18284724DC28}" destId="{224AE81A-ADD5-A047-997C-B17DAAEE6623}" srcOrd="0" destOrd="0" presId="urn:microsoft.com/office/officeart/2005/8/layout/vList6"/>
    <dgm:cxn modelId="{46A5463F-29E5-634E-9AC7-5F943851F566}" srcId="{AA6B5D69-8298-9645-BE4C-18284724DC28}" destId="{73675B0F-A23D-814C-B66F-BC59A3C87192}" srcOrd="1" destOrd="0" parTransId="{BDA07C96-5555-894B-8055-418930C9CBF0}" sibTransId="{C4DEF744-25A2-484A-8A54-1420D3625FE5}"/>
    <dgm:cxn modelId="{A40BA372-54FA-8C44-B61D-BDC839413007}" type="presOf" srcId="{34853ED8-A02F-B942-A9B5-523551687968}" destId="{360222F9-5904-4B42-8758-82D71576C740}" srcOrd="0" destOrd="0" presId="urn:microsoft.com/office/officeart/2005/8/layout/vList6"/>
    <dgm:cxn modelId="{532C2C5A-52C8-E14E-B082-F0121ECEEEB4}" type="presOf" srcId="{86DD595D-E92E-9747-8658-D089D4A84F71}" destId="{360222F9-5904-4B42-8758-82D71576C740}" srcOrd="0" destOrd="1" presId="urn:microsoft.com/office/officeart/2005/8/layout/vList6"/>
    <dgm:cxn modelId="{52C32F9C-119F-3B45-A592-A097B0DFD0ED}" type="presOf" srcId="{73675B0F-A23D-814C-B66F-BC59A3C87192}" destId="{803CBB6E-E40B-8B46-9B76-E2ABEBD23A2F}" srcOrd="0" destOrd="1" presId="urn:microsoft.com/office/officeart/2005/8/layout/vList6"/>
    <dgm:cxn modelId="{DE404BA9-A3E8-4448-B0FD-0084D2F151F3}" type="presOf" srcId="{B5AE6804-F034-924C-829C-E6FF88BAA2E8}" destId="{E3BDD6B1-530E-5B46-9F66-2CEEAF4EB693}" srcOrd="0" destOrd="0" presId="urn:microsoft.com/office/officeart/2005/8/layout/vList6"/>
    <dgm:cxn modelId="{6800F9B1-2A91-5241-AAEB-0466F048BB6D}" srcId="{AB832BAC-F644-4844-A65B-4704E1A21B5D}" destId="{86DD595D-E92E-9747-8658-D089D4A84F71}" srcOrd="1" destOrd="0" parTransId="{768A2F0C-F543-8A46-93DD-4C7C6A2217A3}" sibTransId="{5584CC29-451D-7C41-9AA8-9150AA6C4A5E}"/>
    <dgm:cxn modelId="{390A7ABD-0738-1A41-A5C9-C36B3987D9E5}" srcId="{85BE8776-93E1-144E-80C3-0E930BA9B853}" destId="{AB832BAC-F644-4844-A65B-4704E1A21B5D}" srcOrd="1" destOrd="0" parTransId="{08919788-1244-C746-9246-878923EDF0F9}" sibTransId="{E50BDAB8-56BA-E348-AF29-EA8529DA2745}"/>
    <dgm:cxn modelId="{7AA3CEC5-249E-5A4E-B5E6-E0A03B4E6EFF}" srcId="{85BE8776-93E1-144E-80C3-0E930BA9B853}" destId="{AA6B5D69-8298-9645-BE4C-18284724DC28}" srcOrd="2" destOrd="0" parTransId="{A9D58465-57DD-F447-95FA-559682743E14}" sibTransId="{E8D24A49-20D5-E84E-8475-DBA4558C8CE2}"/>
    <dgm:cxn modelId="{A84011CC-62C8-D248-AE0B-0194A79AC3B3}" type="presOf" srcId="{85BE8776-93E1-144E-80C3-0E930BA9B853}" destId="{DD6AC952-88E3-2544-AB48-B8BE2D6EC64A}" srcOrd="0" destOrd="0" presId="urn:microsoft.com/office/officeart/2005/8/layout/vList6"/>
    <dgm:cxn modelId="{2178D5D0-4109-0F40-8F3A-8F865FDD1217}" srcId="{85BE8776-93E1-144E-80C3-0E930BA9B853}" destId="{B5AE6804-F034-924C-829C-E6FF88BAA2E8}" srcOrd="0" destOrd="0" parTransId="{1888122A-E667-4B49-BBDA-0A75088AB988}" sibTransId="{C126BA85-77E6-6945-9C8D-EEEF944921D9}"/>
    <dgm:cxn modelId="{32A0ACEA-CD7B-704E-B187-401786E4E68B}" srcId="{AB832BAC-F644-4844-A65B-4704E1A21B5D}" destId="{34853ED8-A02F-B942-A9B5-523551687968}" srcOrd="0" destOrd="0" parTransId="{9DC9E75A-90B1-7043-A500-87426380F8D1}" sibTransId="{7E5FED65-2A83-BA4D-A057-F7D952DAED31}"/>
    <dgm:cxn modelId="{337211FF-C67B-CF48-A7FF-CB3294E31F72}" type="presParOf" srcId="{DD6AC952-88E3-2544-AB48-B8BE2D6EC64A}" destId="{35BA73EF-CC47-E547-B8E5-200F624B31BC}" srcOrd="0" destOrd="0" presId="urn:microsoft.com/office/officeart/2005/8/layout/vList6"/>
    <dgm:cxn modelId="{99B2B42D-EBBE-964C-AD1F-534390FE9E18}" type="presParOf" srcId="{35BA73EF-CC47-E547-B8E5-200F624B31BC}" destId="{E3BDD6B1-530E-5B46-9F66-2CEEAF4EB693}" srcOrd="0" destOrd="0" presId="urn:microsoft.com/office/officeart/2005/8/layout/vList6"/>
    <dgm:cxn modelId="{DEBD097A-7D44-AF43-85FD-E0CED67F408E}" type="presParOf" srcId="{35BA73EF-CC47-E547-B8E5-200F624B31BC}" destId="{4EF96CDA-7550-F248-9DCD-110883E0FDC8}" srcOrd="1" destOrd="0" presId="urn:microsoft.com/office/officeart/2005/8/layout/vList6"/>
    <dgm:cxn modelId="{DDEA2011-1AF1-CD44-9028-CD611C280A87}" type="presParOf" srcId="{DD6AC952-88E3-2544-AB48-B8BE2D6EC64A}" destId="{F21B0141-31EC-8640-ACD2-8C5D7F66EB78}" srcOrd="1" destOrd="0" presId="urn:microsoft.com/office/officeart/2005/8/layout/vList6"/>
    <dgm:cxn modelId="{4E240597-509A-F243-AC22-F8803B086E94}" type="presParOf" srcId="{DD6AC952-88E3-2544-AB48-B8BE2D6EC64A}" destId="{80A50D27-EE35-1E40-A9D7-11C27CC72840}" srcOrd="2" destOrd="0" presId="urn:microsoft.com/office/officeart/2005/8/layout/vList6"/>
    <dgm:cxn modelId="{387649FC-F231-E041-805B-9B6F999BE1DE}" type="presParOf" srcId="{80A50D27-EE35-1E40-A9D7-11C27CC72840}" destId="{41862E70-A312-2740-991B-76E0007614AB}" srcOrd="0" destOrd="0" presId="urn:microsoft.com/office/officeart/2005/8/layout/vList6"/>
    <dgm:cxn modelId="{DAB12048-7FC6-6444-BAB1-EAF8188EEDD0}" type="presParOf" srcId="{80A50D27-EE35-1E40-A9D7-11C27CC72840}" destId="{360222F9-5904-4B42-8758-82D71576C740}" srcOrd="1" destOrd="0" presId="urn:microsoft.com/office/officeart/2005/8/layout/vList6"/>
    <dgm:cxn modelId="{24F5463A-B7C2-6241-B86A-C20DE69B434D}" type="presParOf" srcId="{DD6AC952-88E3-2544-AB48-B8BE2D6EC64A}" destId="{272586DF-4071-DF49-AC0C-2F603BF8B8E2}" srcOrd="3" destOrd="0" presId="urn:microsoft.com/office/officeart/2005/8/layout/vList6"/>
    <dgm:cxn modelId="{CD60889B-5714-C84D-A3CB-65E6C9C435FB}" type="presParOf" srcId="{DD6AC952-88E3-2544-AB48-B8BE2D6EC64A}" destId="{E7F9C09B-43EE-D64C-8EB4-2102A886F306}" srcOrd="4" destOrd="0" presId="urn:microsoft.com/office/officeart/2005/8/layout/vList6"/>
    <dgm:cxn modelId="{CF1D68AE-6D68-9A49-A1E4-6E839AA1ADF9}" type="presParOf" srcId="{E7F9C09B-43EE-D64C-8EB4-2102A886F306}" destId="{224AE81A-ADD5-A047-997C-B17DAAEE6623}" srcOrd="0" destOrd="0" presId="urn:microsoft.com/office/officeart/2005/8/layout/vList6"/>
    <dgm:cxn modelId="{61CF5F0D-E7BC-2F42-B458-6DF9FB4EB2EE}" type="presParOf" srcId="{E7F9C09B-43EE-D64C-8EB4-2102A886F306}" destId="{803CBB6E-E40B-8B46-9B76-E2ABEBD23A2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4AE2A-6A2B-FB4B-B43B-17BDD430859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56114E-2707-0A49-8A85-960BE84514EE}">
      <dgm:prSet phldrT="[Text]"/>
      <dgm:spPr/>
      <dgm:t>
        <a:bodyPr/>
        <a:lstStyle/>
        <a:p>
          <a:pPr rtl="0"/>
          <a:r>
            <a:rPr lang="en-US" dirty="0"/>
            <a:t>Competitive Strategy</a:t>
          </a:r>
        </a:p>
      </dgm:t>
    </dgm:pt>
    <dgm:pt modelId="{693C8105-1F57-3D4B-97E7-9D53BC8C71FB}" type="parTrans" cxnId="{8BB7F5C0-58D6-5C46-9D45-6EC94D9D8D85}">
      <dgm:prSet/>
      <dgm:spPr/>
      <dgm:t>
        <a:bodyPr/>
        <a:lstStyle/>
        <a:p>
          <a:endParaRPr lang="en-US"/>
        </a:p>
      </dgm:t>
    </dgm:pt>
    <dgm:pt modelId="{E1C2B0F6-1F50-3A4B-945A-4AEAC79CC44E}" type="sibTrans" cxnId="{8BB7F5C0-58D6-5C46-9D45-6EC94D9D8D85}">
      <dgm:prSet/>
      <dgm:spPr/>
      <dgm:t>
        <a:bodyPr/>
        <a:lstStyle/>
        <a:p>
          <a:endParaRPr lang="en-US"/>
        </a:p>
      </dgm:t>
    </dgm:pt>
    <dgm:pt modelId="{0CF8A34A-BC12-6D44-8EAB-6CE6A32CB511}">
      <dgm:prSet phldrT="[Text]"/>
      <dgm:spPr/>
      <dgm:t>
        <a:bodyPr/>
        <a:lstStyle/>
        <a:p>
          <a:pPr rtl="0"/>
          <a:r>
            <a:rPr lang="en-US" dirty="0"/>
            <a:t> Locally win against existing competition</a:t>
          </a:r>
        </a:p>
      </dgm:t>
    </dgm:pt>
    <dgm:pt modelId="{E5103FC8-493E-CF41-A575-E5F7AC36A293}" type="parTrans" cxnId="{80AF29CF-E436-3A4E-BC1D-975B27A50354}">
      <dgm:prSet/>
      <dgm:spPr/>
      <dgm:t>
        <a:bodyPr/>
        <a:lstStyle/>
        <a:p>
          <a:endParaRPr lang="en-US"/>
        </a:p>
      </dgm:t>
    </dgm:pt>
    <dgm:pt modelId="{70245034-5603-DB46-B37C-F31DFD3C43B2}" type="sibTrans" cxnId="{80AF29CF-E436-3A4E-BC1D-975B27A50354}">
      <dgm:prSet/>
      <dgm:spPr/>
      <dgm:t>
        <a:bodyPr/>
        <a:lstStyle/>
        <a:p>
          <a:endParaRPr lang="en-US"/>
        </a:p>
      </dgm:t>
    </dgm:pt>
    <dgm:pt modelId="{58B7E8D1-85C4-4E45-87E0-0B005D31BCF0}">
      <dgm:prSet phldrT="[Text]"/>
      <dgm:spPr/>
      <dgm:t>
        <a:bodyPr/>
        <a:lstStyle/>
        <a:p>
          <a:pPr rtl="0"/>
          <a:r>
            <a:rPr lang="en-US" dirty="0"/>
            <a:t>Cannot be long-term reason to exist since change is inherent in and around us</a:t>
          </a:r>
        </a:p>
      </dgm:t>
    </dgm:pt>
    <dgm:pt modelId="{6A7764D7-6E05-CB48-BD2E-542039735B82}" type="parTrans" cxnId="{84F056A0-D44C-6E45-8580-F01994A37131}">
      <dgm:prSet/>
      <dgm:spPr/>
      <dgm:t>
        <a:bodyPr/>
        <a:lstStyle/>
        <a:p>
          <a:endParaRPr lang="en-US"/>
        </a:p>
      </dgm:t>
    </dgm:pt>
    <dgm:pt modelId="{66B863BB-C5AB-F34A-BEBB-2F7C0F847E40}" type="sibTrans" cxnId="{84F056A0-D44C-6E45-8580-F01994A37131}">
      <dgm:prSet/>
      <dgm:spPr/>
      <dgm:t>
        <a:bodyPr/>
        <a:lstStyle/>
        <a:p>
          <a:endParaRPr lang="en-US"/>
        </a:p>
      </dgm:t>
    </dgm:pt>
    <dgm:pt modelId="{C52125F5-5782-7540-893B-ACDCCF1443C0}">
      <dgm:prSet phldrT="[Text]"/>
      <dgm:spPr/>
      <dgm:t>
        <a:bodyPr/>
        <a:lstStyle/>
        <a:p>
          <a:pPr rtl="0"/>
          <a:r>
            <a:rPr lang="en-US" dirty="0"/>
            <a:t>Reconstructive Strategy</a:t>
          </a:r>
        </a:p>
      </dgm:t>
    </dgm:pt>
    <dgm:pt modelId="{6B9312A3-D963-6C4A-BFC5-E379446FBEC6}" type="parTrans" cxnId="{E7DDA395-77D3-B148-B53F-2A55C6266556}">
      <dgm:prSet/>
      <dgm:spPr/>
      <dgm:t>
        <a:bodyPr/>
        <a:lstStyle/>
        <a:p>
          <a:endParaRPr lang="en-US"/>
        </a:p>
      </dgm:t>
    </dgm:pt>
    <dgm:pt modelId="{70FB820C-C238-334E-9A9D-565C5AAAF303}" type="sibTrans" cxnId="{E7DDA395-77D3-B148-B53F-2A55C6266556}">
      <dgm:prSet/>
      <dgm:spPr/>
      <dgm:t>
        <a:bodyPr/>
        <a:lstStyle/>
        <a:p>
          <a:endParaRPr lang="en-US"/>
        </a:p>
      </dgm:t>
    </dgm:pt>
    <dgm:pt modelId="{F1315881-BE3F-1841-AF11-C54C2EC5918B}">
      <dgm:prSet phldrT="[Text]"/>
      <dgm:spPr/>
      <dgm:t>
        <a:bodyPr/>
        <a:lstStyle/>
        <a:p>
          <a:pPr rtl="0"/>
          <a:r>
            <a:rPr lang="en-US" dirty="0"/>
            <a:t>Globally reconstructs a new position beyond the existing competition </a:t>
          </a:r>
        </a:p>
      </dgm:t>
    </dgm:pt>
    <dgm:pt modelId="{FF1510B6-002D-8D4F-98F3-FA70741512A6}" type="parTrans" cxnId="{9BAC1A19-DF44-8E40-B6CE-312C33EB4E6A}">
      <dgm:prSet/>
      <dgm:spPr/>
      <dgm:t>
        <a:bodyPr/>
        <a:lstStyle/>
        <a:p>
          <a:endParaRPr lang="en-US"/>
        </a:p>
      </dgm:t>
    </dgm:pt>
    <dgm:pt modelId="{4A977DE8-BD31-2648-A050-8476B90EE82F}" type="sibTrans" cxnId="{9BAC1A19-DF44-8E40-B6CE-312C33EB4E6A}">
      <dgm:prSet/>
      <dgm:spPr/>
      <dgm:t>
        <a:bodyPr/>
        <a:lstStyle/>
        <a:p>
          <a:endParaRPr lang="en-US"/>
        </a:p>
      </dgm:t>
    </dgm:pt>
    <dgm:pt modelId="{D0A69F38-465C-FB4E-A863-D4E4E2E8A8AE}">
      <dgm:prSet phldrT="[Text]"/>
      <dgm:spPr/>
      <dgm:t>
        <a:bodyPr/>
        <a:lstStyle/>
        <a:p>
          <a:pPr rtl="0"/>
          <a:r>
            <a:rPr lang="en-US" dirty="0"/>
            <a:t>Can produce continuous reasons to exist to adjust to and  be the source of change  </a:t>
          </a:r>
        </a:p>
      </dgm:t>
    </dgm:pt>
    <dgm:pt modelId="{290420AD-F305-5845-B178-BC5841B91515}" type="parTrans" cxnId="{8693E262-4A86-1B43-B0D5-FBDDD72FB6BE}">
      <dgm:prSet/>
      <dgm:spPr/>
      <dgm:t>
        <a:bodyPr/>
        <a:lstStyle/>
        <a:p>
          <a:endParaRPr lang="en-US"/>
        </a:p>
      </dgm:t>
    </dgm:pt>
    <dgm:pt modelId="{CBC1C2A0-9225-A84C-A90B-8F89E219FEDD}" type="sibTrans" cxnId="{8693E262-4A86-1B43-B0D5-FBDDD72FB6BE}">
      <dgm:prSet/>
      <dgm:spPr/>
      <dgm:t>
        <a:bodyPr/>
        <a:lstStyle/>
        <a:p>
          <a:endParaRPr lang="en-US"/>
        </a:p>
      </dgm:t>
    </dgm:pt>
    <dgm:pt modelId="{21C6924D-1FE9-D74C-839A-5E5D793F626A}">
      <dgm:prSet phldrT="[Text]"/>
      <dgm:spPr/>
      <dgm:t>
        <a:bodyPr/>
        <a:lstStyle/>
        <a:p>
          <a:pPr rtl="0"/>
          <a:r>
            <a:rPr lang="en-US" dirty="0"/>
            <a:t>Disruptive Strategy</a:t>
          </a:r>
        </a:p>
      </dgm:t>
    </dgm:pt>
    <dgm:pt modelId="{3415FB40-AFAE-594A-8579-56A472D8999E}" type="parTrans" cxnId="{2939A635-79B9-514B-BEEE-8FF0AD8A4D73}">
      <dgm:prSet/>
      <dgm:spPr/>
      <dgm:t>
        <a:bodyPr/>
        <a:lstStyle/>
        <a:p>
          <a:endParaRPr lang="en-US"/>
        </a:p>
      </dgm:t>
    </dgm:pt>
    <dgm:pt modelId="{E2CA39AC-77E8-3046-A838-7789B11BE165}" type="sibTrans" cxnId="{2939A635-79B9-514B-BEEE-8FF0AD8A4D73}">
      <dgm:prSet/>
      <dgm:spPr/>
      <dgm:t>
        <a:bodyPr/>
        <a:lstStyle/>
        <a:p>
          <a:endParaRPr lang="en-US"/>
        </a:p>
      </dgm:t>
    </dgm:pt>
    <dgm:pt modelId="{30D3B5FA-4F67-2248-A6BE-FA8CC644625C}">
      <dgm:prSet phldrT="[Text]"/>
      <dgm:spPr/>
      <dgm:t>
        <a:bodyPr/>
        <a:lstStyle/>
        <a:p>
          <a:pPr rtl="0"/>
          <a:r>
            <a:rPr lang="en-US" dirty="0"/>
            <a:t>Locally reconstructs a new position within existing competition</a:t>
          </a:r>
        </a:p>
      </dgm:t>
    </dgm:pt>
    <dgm:pt modelId="{158C60F2-D17D-6543-BCA0-2382A44284CF}" type="parTrans" cxnId="{84BE93F5-320F-7949-AD8E-BCCE04836A95}">
      <dgm:prSet/>
      <dgm:spPr/>
      <dgm:t>
        <a:bodyPr/>
        <a:lstStyle/>
        <a:p>
          <a:endParaRPr lang="en-US"/>
        </a:p>
      </dgm:t>
    </dgm:pt>
    <dgm:pt modelId="{23786C73-3A0E-B645-8DDA-4A77D23781E5}" type="sibTrans" cxnId="{84BE93F5-320F-7949-AD8E-BCCE04836A95}">
      <dgm:prSet/>
      <dgm:spPr/>
      <dgm:t>
        <a:bodyPr/>
        <a:lstStyle/>
        <a:p>
          <a:endParaRPr lang="en-US"/>
        </a:p>
      </dgm:t>
    </dgm:pt>
    <dgm:pt modelId="{04283519-4B59-6048-B312-3AF3B6F7676C}">
      <dgm:prSet phldrT="[Text]"/>
      <dgm:spPr/>
      <dgm:t>
        <a:bodyPr/>
        <a:lstStyle/>
        <a:p>
          <a:pPr rtl="0"/>
          <a:r>
            <a:rPr lang="en-US" dirty="0"/>
            <a:t>Can produce short-term change</a:t>
          </a:r>
        </a:p>
      </dgm:t>
    </dgm:pt>
    <dgm:pt modelId="{279925BC-9802-6148-A3B3-305126704109}" type="parTrans" cxnId="{7AF81951-DB15-574D-88D7-868CDB502AB2}">
      <dgm:prSet/>
      <dgm:spPr/>
      <dgm:t>
        <a:bodyPr/>
        <a:lstStyle/>
        <a:p>
          <a:endParaRPr lang="en-US"/>
        </a:p>
      </dgm:t>
    </dgm:pt>
    <dgm:pt modelId="{58B58675-B089-624A-8586-A6F1CF331DA7}" type="sibTrans" cxnId="{7AF81951-DB15-574D-88D7-868CDB502AB2}">
      <dgm:prSet/>
      <dgm:spPr/>
      <dgm:t>
        <a:bodyPr/>
        <a:lstStyle/>
        <a:p>
          <a:endParaRPr lang="en-US"/>
        </a:p>
      </dgm:t>
    </dgm:pt>
    <dgm:pt modelId="{E5BD5E17-BE9B-5E44-9066-3ACC7BF9566B}" type="pres">
      <dgm:prSet presAssocID="{7D94AE2A-6A2B-FB4B-B43B-17BDD430859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5A913E-9EB6-A14A-A911-1BB96AA5D223}" type="pres">
      <dgm:prSet presAssocID="{FB56114E-2707-0A49-8A85-960BE84514EE}" presName="root" presStyleCnt="0"/>
      <dgm:spPr/>
    </dgm:pt>
    <dgm:pt modelId="{DAB8DB9F-606F-C349-B8F6-903968016FFC}" type="pres">
      <dgm:prSet presAssocID="{FB56114E-2707-0A49-8A85-960BE84514EE}" presName="rootComposite" presStyleCnt="0"/>
      <dgm:spPr/>
    </dgm:pt>
    <dgm:pt modelId="{3D35207A-A0C6-A542-A8A4-188BC8BB7B9F}" type="pres">
      <dgm:prSet presAssocID="{FB56114E-2707-0A49-8A85-960BE84514EE}" presName="rootText" presStyleLbl="node1" presStyleIdx="0" presStyleCnt="3"/>
      <dgm:spPr/>
    </dgm:pt>
    <dgm:pt modelId="{E1A4E21D-DD05-6449-85B9-75D847EFE674}" type="pres">
      <dgm:prSet presAssocID="{FB56114E-2707-0A49-8A85-960BE84514EE}" presName="rootConnector" presStyleLbl="node1" presStyleIdx="0" presStyleCnt="3"/>
      <dgm:spPr/>
    </dgm:pt>
    <dgm:pt modelId="{832F4119-3E63-594E-9836-2F12CB3F6982}" type="pres">
      <dgm:prSet presAssocID="{FB56114E-2707-0A49-8A85-960BE84514EE}" presName="childShape" presStyleCnt="0"/>
      <dgm:spPr/>
    </dgm:pt>
    <dgm:pt modelId="{C950CE3B-21A3-5647-960D-93AA61468B52}" type="pres">
      <dgm:prSet presAssocID="{E5103FC8-493E-CF41-A575-E5F7AC36A293}" presName="Name13" presStyleLbl="parChTrans1D2" presStyleIdx="0" presStyleCnt="6"/>
      <dgm:spPr/>
    </dgm:pt>
    <dgm:pt modelId="{C3A63A5C-733A-C449-91AB-AC45A611F126}" type="pres">
      <dgm:prSet presAssocID="{0CF8A34A-BC12-6D44-8EAB-6CE6A32CB511}" presName="childText" presStyleLbl="bgAcc1" presStyleIdx="0" presStyleCnt="6" custScaleX="250448">
        <dgm:presLayoutVars>
          <dgm:bulletEnabled val="1"/>
        </dgm:presLayoutVars>
      </dgm:prSet>
      <dgm:spPr/>
    </dgm:pt>
    <dgm:pt modelId="{55D8E4A3-E233-B043-BC70-E413043684BB}" type="pres">
      <dgm:prSet presAssocID="{6A7764D7-6E05-CB48-BD2E-542039735B82}" presName="Name13" presStyleLbl="parChTrans1D2" presStyleIdx="1" presStyleCnt="6"/>
      <dgm:spPr/>
    </dgm:pt>
    <dgm:pt modelId="{78C6A6D4-8942-4946-BE31-1CFB737FC50E}" type="pres">
      <dgm:prSet presAssocID="{58B7E8D1-85C4-4E45-87E0-0B005D31BCF0}" presName="childText" presStyleLbl="bgAcc1" presStyleIdx="1" presStyleCnt="6" custScaleX="252026">
        <dgm:presLayoutVars>
          <dgm:bulletEnabled val="1"/>
        </dgm:presLayoutVars>
      </dgm:prSet>
      <dgm:spPr/>
    </dgm:pt>
    <dgm:pt modelId="{250DCA95-BF59-4D49-AEFB-B52F4F98C542}" type="pres">
      <dgm:prSet presAssocID="{21C6924D-1FE9-D74C-839A-5E5D793F626A}" presName="root" presStyleCnt="0"/>
      <dgm:spPr/>
    </dgm:pt>
    <dgm:pt modelId="{4663CBD7-9486-3844-9A7F-CC8EE98B2DE5}" type="pres">
      <dgm:prSet presAssocID="{21C6924D-1FE9-D74C-839A-5E5D793F626A}" presName="rootComposite" presStyleCnt="0"/>
      <dgm:spPr/>
    </dgm:pt>
    <dgm:pt modelId="{F3781DBB-D895-164C-9665-EC16FA5ECFE9}" type="pres">
      <dgm:prSet presAssocID="{21C6924D-1FE9-D74C-839A-5E5D793F626A}" presName="rootText" presStyleLbl="node1" presStyleIdx="1" presStyleCnt="3" custScaleX="92965"/>
      <dgm:spPr/>
    </dgm:pt>
    <dgm:pt modelId="{906197CD-E9E6-234C-911A-592901046611}" type="pres">
      <dgm:prSet presAssocID="{21C6924D-1FE9-D74C-839A-5E5D793F626A}" presName="rootConnector" presStyleLbl="node1" presStyleIdx="1" presStyleCnt="3"/>
      <dgm:spPr/>
    </dgm:pt>
    <dgm:pt modelId="{EB81E1B4-3545-7247-A563-7BE2D8D9270B}" type="pres">
      <dgm:prSet presAssocID="{21C6924D-1FE9-D74C-839A-5E5D793F626A}" presName="childShape" presStyleCnt="0"/>
      <dgm:spPr/>
    </dgm:pt>
    <dgm:pt modelId="{1473C862-5196-0049-A577-B4A233508870}" type="pres">
      <dgm:prSet presAssocID="{158C60F2-D17D-6543-BCA0-2382A44284CF}" presName="Name13" presStyleLbl="parChTrans1D2" presStyleIdx="2" presStyleCnt="6"/>
      <dgm:spPr/>
    </dgm:pt>
    <dgm:pt modelId="{106C8981-4CB3-C847-8A02-2B0A55082932}" type="pres">
      <dgm:prSet presAssocID="{30D3B5FA-4F67-2248-A6BE-FA8CC644625C}" presName="childText" presStyleLbl="bgAcc1" presStyleIdx="2" presStyleCnt="6" custScaleX="234958">
        <dgm:presLayoutVars>
          <dgm:bulletEnabled val="1"/>
        </dgm:presLayoutVars>
      </dgm:prSet>
      <dgm:spPr/>
    </dgm:pt>
    <dgm:pt modelId="{A554B3B9-3F40-A247-9A98-3103CDCDBF4C}" type="pres">
      <dgm:prSet presAssocID="{279925BC-9802-6148-A3B3-305126704109}" presName="Name13" presStyleLbl="parChTrans1D2" presStyleIdx="3" presStyleCnt="6"/>
      <dgm:spPr/>
    </dgm:pt>
    <dgm:pt modelId="{B0E58F5E-6EE6-E248-A9E0-7536338E4766}" type="pres">
      <dgm:prSet presAssocID="{04283519-4B59-6048-B312-3AF3B6F7676C}" presName="childText" presStyleLbl="bgAcc1" presStyleIdx="3" presStyleCnt="6" custScaleX="233972">
        <dgm:presLayoutVars>
          <dgm:bulletEnabled val="1"/>
        </dgm:presLayoutVars>
      </dgm:prSet>
      <dgm:spPr/>
    </dgm:pt>
    <dgm:pt modelId="{6ECB7929-C750-0142-A28F-28E7DAC40A95}" type="pres">
      <dgm:prSet presAssocID="{C52125F5-5782-7540-893B-ACDCCF1443C0}" presName="root" presStyleCnt="0"/>
      <dgm:spPr/>
    </dgm:pt>
    <dgm:pt modelId="{71909171-DFFA-2B43-A35E-7CCBF2A79AA8}" type="pres">
      <dgm:prSet presAssocID="{C52125F5-5782-7540-893B-ACDCCF1443C0}" presName="rootComposite" presStyleCnt="0"/>
      <dgm:spPr/>
    </dgm:pt>
    <dgm:pt modelId="{61E9CCB2-F330-7D43-951E-68C393DAF8CB}" type="pres">
      <dgm:prSet presAssocID="{C52125F5-5782-7540-893B-ACDCCF1443C0}" presName="rootText" presStyleLbl="node1" presStyleIdx="2" presStyleCnt="3"/>
      <dgm:spPr/>
    </dgm:pt>
    <dgm:pt modelId="{410E1A5F-21E0-C046-B627-5915424E6647}" type="pres">
      <dgm:prSet presAssocID="{C52125F5-5782-7540-893B-ACDCCF1443C0}" presName="rootConnector" presStyleLbl="node1" presStyleIdx="2" presStyleCnt="3"/>
      <dgm:spPr/>
    </dgm:pt>
    <dgm:pt modelId="{E4982835-0C42-7043-963E-58C7FC4F0E46}" type="pres">
      <dgm:prSet presAssocID="{C52125F5-5782-7540-893B-ACDCCF1443C0}" presName="childShape" presStyleCnt="0"/>
      <dgm:spPr/>
    </dgm:pt>
    <dgm:pt modelId="{B4746DB2-E52D-8747-B405-1D07D4186C98}" type="pres">
      <dgm:prSet presAssocID="{FF1510B6-002D-8D4F-98F3-FA70741512A6}" presName="Name13" presStyleLbl="parChTrans1D2" presStyleIdx="4" presStyleCnt="6"/>
      <dgm:spPr/>
    </dgm:pt>
    <dgm:pt modelId="{FD9332A9-831D-8E4F-AE01-206F0E62D50D}" type="pres">
      <dgm:prSet presAssocID="{F1315881-BE3F-1841-AF11-C54C2EC5918B}" presName="childText" presStyleLbl="bgAcc1" presStyleIdx="4" presStyleCnt="6" custScaleX="253249">
        <dgm:presLayoutVars>
          <dgm:bulletEnabled val="1"/>
        </dgm:presLayoutVars>
      </dgm:prSet>
      <dgm:spPr/>
    </dgm:pt>
    <dgm:pt modelId="{CCFB0DBE-3BF6-0B47-BDE5-FF0413321192}" type="pres">
      <dgm:prSet presAssocID="{290420AD-F305-5845-B178-BC5841B91515}" presName="Name13" presStyleLbl="parChTrans1D2" presStyleIdx="5" presStyleCnt="6"/>
      <dgm:spPr/>
    </dgm:pt>
    <dgm:pt modelId="{6AED2D1D-D523-C748-BF5A-E342FE0F6B31}" type="pres">
      <dgm:prSet presAssocID="{D0A69F38-465C-FB4E-A863-D4E4E2E8A8AE}" presName="childText" presStyleLbl="bgAcc1" presStyleIdx="5" presStyleCnt="6" custScaleX="250094">
        <dgm:presLayoutVars>
          <dgm:bulletEnabled val="1"/>
        </dgm:presLayoutVars>
      </dgm:prSet>
      <dgm:spPr/>
    </dgm:pt>
  </dgm:ptLst>
  <dgm:cxnLst>
    <dgm:cxn modelId="{0F949601-5A2C-3845-9F1A-5B5D335B138F}" type="presOf" srcId="{FF1510B6-002D-8D4F-98F3-FA70741512A6}" destId="{B4746DB2-E52D-8747-B405-1D07D4186C98}" srcOrd="0" destOrd="0" presId="urn:microsoft.com/office/officeart/2005/8/layout/hierarchy3"/>
    <dgm:cxn modelId="{FC18CE15-2D5A-A843-B72C-2219837F702B}" type="presOf" srcId="{7D94AE2A-6A2B-FB4B-B43B-17BDD430859A}" destId="{E5BD5E17-BE9B-5E44-9066-3ACC7BF9566B}" srcOrd="0" destOrd="0" presId="urn:microsoft.com/office/officeart/2005/8/layout/hierarchy3"/>
    <dgm:cxn modelId="{9BAC1A19-DF44-8E40-B6CE-312C33EB4E6A}" srcId="{C52125F5-5782-7540-893B-ACDCCF1443C0}" destId="{F1315881-BE3F-1841-AF11-C54C2EC5918B}" srcOrd="0" destOrd="0" parTransId="{FF1510B6-002D-8D4F-98F3-FA70741512A6}" sibTransId="{4A977DE8-BD31-2648-A050-8476B90EE82F}"/>
    <dgm:cxn modelId="{DEDAA627-337D-4840-893D-3D7FAD46C4F3}" type="presOf" srcId="{21C6924D-1FE9-D74C-839A-5E5D793F626A}" destId="{906197CD-E9E6-234C-911A-592901046611}" srcOrd="1" destOrd="0" presId="urn:microsoft.com/office/officeart/2005/8/layout/hierarchy3"/>
    <dgm:cxn modelId="{C88C452E-2DB8-C642-B1FF-D223A84016A7}" type="presOf" srcId="{04283519-4B59-6048-B312-3AF3B6F7676C}" destId="{B0E58F5E-6EE6-E248-A9E0-7536338E4766}" srcOrd="0" destOrd="0" presId="urn:microsoft.com/office/officeart/2005/8/layout/hierarchy3"/>
    <dgm:cxn modelId="{2939A635-79B9-514B-BEEE-8FF0AD8A4D73}" srcId="{7D94AE2A-6A2B-FB4B-B43B-17BDD430859A}" destId="{21C6924D-1FE9-D74C-839A-5E5D793F626A}" srcOrd="1" destOrd="0" parTransId="{3415FB40-AFAE-594A-8579-56A472D8999E}" sibTransId="{E2CA39AC-77E8-3046-A838-7789B11BE165}"/>
    <dgm:cxn modelId="{6A957F3B-2E55-3E42-82DF-01ED8462D085}" type="presOf" srcId="{C52125F5-5782-7540-893B-ACDCCF1443C0}" destId="{61E9CCB2-F330-7D43-951E-68C393DAF8CB}" srcOrd="0" destOrd="0" presId="urn:microsoft.com/office/officeart/2005/8/layout/hierarchy3"/>
    <dgm:cxn modelId="{38C2D23D-C8E2-8748-A655-89605F689F2C}" type="presOf" srcId="{C52125F5-5782-7540-893B-ACDCCF1443C0}" destId="{410E1A5F-21E0-C046-B627-5915424E6647}" srcOrd="1" destOrd="0" presId="urn:microsoft.com/office/officeart/2005/8/layout/hierarchy3"/>
    <dgm:cxn modelId="{9FE6525C-0EAB-754B-8488-40F928064EAA}" type="presOf" srcId="{30D3B5FA-4F67-2248-A6BE-FA8CC644625C}" destId="{106C8981-4CB3-C847-8A02-2B0A55082932}" srcOrd="0" destOrd="0" presId="urn:microsoft.com/office/officeart/2005/8/layout/hierarchy3"/>
    <dgm:cxn modelId="{08F6125F-2202-4846-B875-38576158F033}" type="presOf" srcId="{58B7E8D1-85C4-4E45-87E0-0B005D31BCF0}" destId="{78C6A6D4-8942-4946-BE31-1CFB737FC50E}" srcOrd="0" destOrd="0" presId="urn:microsoft.com/office/officeart/2005/8/layout/hierarchy3"/>
    <dgm:cxn modelId="{8693E262-4A86-1B43-B0D5-FBDDD72FB6BE}" srcId="{C52125F5-5782-7540-893B-ACDCCF1443C0}" destId="{D0A69F38-465C-FB4E-A863-D4E4E2E8A8AE}" srcOrd="1" destOrd="0" parTransId="{290420AD-F305-5845-B178-BC5841B91515}" sibTransId="{CBC1C2A0-9225-A84C-A90B-8F89E219FEDD}"/>
    <dgm:cxn modelId="{CD632264-2E3B-1D44-A044-D20EC9F57C54}" type="presOf" srcId="{279925BC-9802-6148-A3B3-305126704109}" destId="{A554B3B9-3F40-A247-9A98-3103CDCDBF4C}" srcOrd="0" destOrd="0" presId="urn:microsoft.com/office/officeart/2005/8/layout/hierarchy3"/>
    <dgm:cxn modelId="{02046F46-6BA0-D843-AFC9-5F40DA2628E4}" type="presOf" srcId="{E5103FC8-493E-CF41-A575-E5F7AC36A293}" destId="{C950CE3B-21A3-5647-960D-93AA61468B52}" srcOrd="0" destOrd="0" presId="urn:microsoft.com/office/officeart/2005/8/layout/hierarchy3"/>
    <dgm:cxn modelId="{577CF648-E316-3B4D-87EE-0CD6D0F475D5}" type="presOf" srcId="{F1315881-BE3F-1841-AF11-C54C2EC5918B}" destId="{FD9332A9-831D-8E4F-AE01-206F0E62D50D}" srcOrd="0" destOrd="0" presId="urn:microsoft.com/office/officeart/2005/8/layout/hierarchy3"/>
    <dgm:cxn modelId="{E957F56E-A141-0B4D-9D36-972725DF879A}" type="presOf" srcId="{6A7764D7-6E05-CB48-BD2E-542039735B82}" destId="{55D8E4A3-E233-B043-BC70-E413043684BB}" srcOrd="0" destOrd="0" presId="urn:microsoft.com/office/officeart/2005/8/layout/hierarchy3"/>
    <dgm:cxn modelId="{7AF81951-DB15-574D-88D7-868CDB502AB2}" srcId="{21C6924D-1FE9-D74C-839A-5E5D793F626A}" destId="{04283519-4B59-6048-B312-3AF3B6F7676C}" srcOrd="1" destOrd="0" parTransId="{279925BC-9802-6148-A3B3-305126704109}" sibTransId="{58B58675-B089-624A-8586-A6F1CF331DA7}"/>
    <dgm:cxn modelId="{1E0D8574-0890-BB41-934C-13AB30805735}" type="presOf" srcId="{D0A69F38-465C-FB4E-A863-D4E4E2E8A8AE}" destId="{6AED2D1D-D523-C748-BF5A-E342FE0F6B31}" srcOrd="0" destOrd="0" presId="urn:microsoft.com/office/officeart/2005/8/layout/hierarchy3"/>
    <dgm:cxn modelId="{129E2D76-D238-284C-951A-8733E4272286}" type="presOf" srcId="{21C6924D-1FE9-D74C-839A-5E5D793F626A}" destId="{F3781DBB-D895-164C-9665-EC16FA5ECFE9}" srcOrd="0" destOrd="0" presId="urn:microsoft.com/office/officeart/2005/8/layout/hierarchy3"/>
    <dgm:cxn modelId="{9657068C-DD5B-E349-80CC-D2E2964E84AE}" type="presOf" srcId="{0CF8A34A-BC12-6D44-8EAB-6CE6A32CB511}" destId="{C3A63A5C-733A-C449-91AB-AC45A611F126}" srcOrd="0" destOrd="0" presId="urn:microsoft.com/office/officeart/2005/8/layout/hierarchy3"/>
    <dgm:cxn modelId="{E7DDA395-77D3-B148-B53F-2A55C6266556}" srcId="{7D94AE2A-6A2B-FB4B-B43B-17BDD430859A}" destId="{C52125F5-5782-7540-893B-ACDCCF1443C0}" srcOrd="2" destOrd="0" parTransId="{6B9312A3-D963-6C4A-BFC5-E379446FBEC6}" sibTransId="{70FB820C-C238-334E-9A9D-565C5AAAF303}"/>
    <dgm:cxn modelId="{84F056A0-D44C-6E45-8580-F01994A37131}" srcId="{FB56114E-2707-0A49-8A85-960BE84514EE}" destId="{58B7E8D1-85C4-4E45-87E0-0B005D31BCF0}" srcOrd="1" destOrd="0" parTransId="{6A7764D7-6E05-CB48-BD2E-542039735B82}" sibTransId="{66B863BB-C5AB-F34A-BEBB-2F7C0F847E40}"/>
    <dgm:cxn modelId="{8BB7F5C0-58D6-5C46-9D45-6EC94D9D8D85}" srcId="{7D94AE2A-6A2B-FB4B-B43B-17BDD430859A}" destId="{FB56114E-2707-0A49-8A85-960BE84514EE}" srcOrd="0" destOrd="0" parTransId="{693C8105-1F57-3D4B-97E7-9D53BC8C71FB}" sibTransId="{E1C2B0F6-1F50-3A4B-945A-4AEAC79CC44E}"/>
    <dgm:cxn modelId="{C95820C4-CF10-164A-A7CD-63BB98F41EA4}" type="presOf" srcId="{290420AD-F305-5845-B178-BC5841B91515}" destId="{CCFB0DBE-3BF6-0B47-BDE5-FF0413321192}" srcOrd="0" destOrd="0" presId="urn:microsoft.com/office/officeart/2005/8/layout/hierarchy3"/>
    <dgm:cxn modelId="{80AF29CF-E436-3A4E-BC1D-975B27A50354}" srcId="{FB56114E-2707-0A49-8A85-960BE84514EE}" destId="{0CF8A34A-BC12-6D44-8EAB-6CE6A32CB511}" srcOrd="0" destOrd="0" parTransId="{E5103FC8-493E-CF41-A575-E5F7AC36A293}" sibTransId="{70245034-5603-DB46-B37C-F31DFD3C43B2}"/>
    <dgm:cxn modelId="{03F890ED-6811-414D-A20C-540C11467EA1}" type="presOf" srcId="{158C60F2-D17D-6543-BCA0-2382A44284CF}" destId="{1473C862-5196-0049-A577-B4A233508870}" srcOrd="0" destOrd="0" presId="urn:microsoft.com/office/officeart/2005/8/layout/hierarchy3"/>
    <dgm:cxn modelId="{4E88D8F1-0B4E-ED4D-8E12-CC6660751324}" type="presOf" srcId="{FB56114E-2707-0A49-8A85-960BE84514EE}" destId="{E1A4E21D-DD05-6449-85B9-75D847EFE674}" srcOrd="1" destOrd="0" presId="urn:microsoft.com/office/officeart/2005/8/layout/hierarchy3"/>
    <dgm:cxn modelId="{339BA7F4-A2F8-674C-B74C-DD240A1FDC9D}" type="presOf" srcId="{FB56114E-2707-0A49-8A85-960BE84514EE}" destId="{3D35207A-A0C6-A542-A8A4-188BC8BB7B9F}" srcOrd="0" destOrd="0" presId="urn:microsoft.com/office/officeart/2005/8/layout/hierarchy3"/>
    <dgm:cxn modelId="{84BE93F5-320F-7949-AD8E-BCCE04836A95}" srcId="{21C6924D-1FE9-D74C-839A-5E5D793F626A}" destId="{30D3B5FA-4F67-2248-A6BE-FA8CC644625C}" srcOrd="0" destOrd="0" parTransId="{158C60F2-D17D-6543-BCA0-2382A44284CF}" sibTransId="{23786C73-3A0E-B645-8DDA-4A77D23781E5}"/>
    <dgm:cxn modelId="{E2BB9F1A-8652-0241-A57E-7E2E422A04A5}" type="presParOf" srcId="{E5BD5E17-BE9B-5E44-9066-3ACC7BF9566B}" destId="{C45A913E-9EB6-A14A-A911-1BB96AA5D223}" srcOrd="0" destOrd="0" presId="urn:microsoft.com/office/officeart/2005/8/layout/hierarchy3"/>
    <dgm:cxn modelId="{51DB89D0-6639-024B-B35F-B8ECE3EC16E7}" type="presParOf" srcId="{C45A913E-9EB6-A14A-A911-1BB96AA5D223}" destId="{DAB8DB9F-606F-C349-B8F6-903968016FFC}" srcOrd="0" destOrd="0" presId="urn:microsoft.com/office/officeart/2005/8/layout/hierarchy3"/>
    <dgm:cxn modelId="{FA05EE1D-8F88-1840-8F9F-D00E0D294E6F}" type="presParOf" srcId="{DAB8DB9F-606F-C349-B8F6-903968016FFC}" destId="{3D35207A-A0C6-A542-A8A4-188BC8BB7B9F}" srcOrd="0" destOrd="0" presId="urn:microsoft.com/office/officeart/2005/8/layout/hierarchy3"/>
    <dgm:cxn modelId="{43FA5C56-A11B-7B4B-867B-DE1DCC7052B8}" type="presParOf" srcId="{DAB8DB9F-606F-C349-B8F6-903968016FFC}" destId="{E1A4E21D-DD05-6449-85B9-75D847EFE674}" srcOrd="1" destOrd="0" presId="urn:microsoft.com/office/officeart/2005/8/layout/hierarchy3"/>
    <dgm:cxn modelId="{0579D6C8-080E-374B-AD91-7AB27030C6C7}" type="presParOf" srcId="{C45A913E-9EB6-A14A-A911-1BB96AA5D223}" destId="{832F4119-3E63-594E-9836-2F12CB3F6982}" srcOrd="1" destOrd="0" presId="urn:microsoft.com/office/officeart/2005/8/layout/hierarchy3"/>
    <dgm:cxn modelId="{3D4C713B-E6D9-CC4E-97DC-F008CF3A643E}" type="presParOf" srcId="{832F4119-3E63-594E-9836-2F12CB3F6982}" destId="{C950CE3B-21A3-5647-960D-93AA61468B52}" srcOrd="0" destOrd="0" presId="urn:microsoft.com/office/officeart/2005/8/layout/hierarchy3"/>
    <dgm:cxn modelId="{33182F25-B96C-6948-821B-4B3E30C53C93}" type="presParOf" srcId="{832F4119-3E63-594E-9836-2F12CB3F6982}" destId="{C3A63A5C-733A-C449-91AB-AC45A611F126}" srcOrd="1" destOrd="0" presId="urn:microsoft.com/office/officeart/2005/8/layout/hierarchy3"/>
    <dgm:cxn modelId="{FFCBFC9A-4F9D-FD48-AD0D-2121CCDAF9A4}" type="presParOf" srcId="{832F4119-3E63-594E-9836-2F12CB3F6982}" destId="{55D8E4A3-E233-B043-BC70-E413043684BB}" srcOrd="2" destOrd="0" presId="urn:microsoft.com/office/officeart/2005/8/layout/hierarchy3"/>
    <dgm:cxn modelId="{CFAA88E5-FED5-6D44-B061-81BAA93BF2CC}" type="presParOf" srcId="{832F4119-3E63-594E-9836-2F12CB3F6982}" destId="{78C6A6D4-8942-4946-BE31-1CFB737FC50E}" srcOrd="3" destOrd="0" presId="urn:microsoft.com/office/officeart/2005/8/layout/hierarchy3"/>
    <dgm:cxn modelId="{7A509425-1F6A-804D-BEB7-00E72ACECCDE}" type="presParOf" srcId="{E5BD5E17-BE9B-5E44-9066-3ACC7BF9566B}" destId="{250DCA95-BF59-4D49-AEFB-B52F4F98C542}" srcOrd="1" destOrd="0" presId="urn:microsoft.com/office/officeart/2005/8/layout/hierarchy3"/>
    <dgm:cxn modelId="{6B999ED3-E0D3-2A4F-A576-2C330A70ED33}" type="presParOf" srcId="{250DCA95-BF59-4D49-AEFB-B52F4F98C542}" destId="{4663CBD7-9486-3844-9A7F-CC8EE98B2DE5}" srcOrd="0" destOrd="0" presId="urn:microsoft.com/office/officeart/2005/8/layout/hierarchy3"/>
    <dgm:cxn modelId="{BA422FE6-617D-7041-8A0F-116CC60E048B}" type="presParOf" srcId="{4663CBD7-9486-3844-9A7F-CC8EE98B2DE5}" destId="{F3781DBB-D895-164C-9665-EC16FA5ECFE9}" srcOrd="0" destOrd="0" presId="urn:microsoft.com/office/officeart/2005/8/layout/hierarchy3"/>
    <dgm:cxn modelId="{56DD2E8E-B819-A54D-9D6E-A6D11443DD7B}" type="presParOf" srcId="{4663CBD7-9486-3844-9A7F-CC8EE98B2DE5}" destId="{906197CD-E9E6-234C-911A-592901046611}" srcOrd="1" destOrd="0" presId="urn:microsoft.com/office/officeart/2005/8/layout/hierarchy3"/>
    <dgm:cxn modelId="{10D8482A-3395-0440-9FA4-809DB37548BC}" type="presParOf" srcId="{250DCA95-BF59-4D49-AEFB-B52F4F98C542}" destId="{EB81E1B4-3545-7247-A563-7BE2D8D9270B}" srcOrd="1" destOrd="0" presId="urn:microsoft.com/office/officeart/2005/8/layout/hierarchy3"/>
    <dgm:cxn modelId="{A211FED3-9F17-9B45-A6DB-48BCFC962BA7}" type="presParOf" srcId="{EB81E1B4-3545-7247-A563-7BE2D8D9270B}" destId="{1473C862-5196-0049-A577-B4A233508870}" srcOrd="0" destOrd="0" presId="urn:microsoft.com/office/officeart/2005/8/layout/hierarchy3"/>
    <dgm:cxn modelId="{4B17228C-C561-F24A-A21E-C8A045D3F8A2}" type="presParOf" srcId="{EB81E1B4-3545-7247-A563-7BE2D8D9270B}" destId="{106C8981-4CB3-C847-8A02-2B0A55082932}" srcOrd="1" destOrd="0" presId="urn:microsoft.com/office/officeart/2005/8/layout/hierarchy3"/>
    <dgm:cxn modelId="{1CDC092E-CE80-EB4E-B7ED-08F290F8BE8F}" type="presParOf" srcId="{EB81E1B4-3545-7247-A563-7BE2D8D9270B}" destId="{A554B3B9-3F40-A247-9A98-3103CDCDBF4C}" srcOrd="2" destOrd="0" presId="urn:microsoft.com/office/officeart/2005/8/layout/hierarchy3"/>
    <dgm:cxn modelId="{7855943D-5485-3F45-9484-7B8452EE6981}" type="presParOf" srcId="{EB81E1B4-3545-7247-A563-7BE2D8D9270B}" destId="{B0E58F5E-6EE6-E248-A9E0-7536338E4766}" srcOrd="3" destOrd="0" presId="urn:microsoft.com/office/officeart/2005/8/layout/hierarchy3"/>
    <dgm:cxn modelId="{B0480462-0D54-E34A-8F36-13273001DE18}" type="presParOf" srcId="{E5BD5E17-BE9B-5E44-9066-3ACC7BF9566B}" destId="{6ECB7929-C750-0142-A28F-28E7DAC40A95}" srcOrd="2" destOrd="0" presId="urn:microsoft.com/office/officeart/2005/8/layout/hierarchy3"/>
    <dgm:cxn modelId="{2D86CC57-3CC1-BE47-8F1F-3F6406BE9C67}" type="presParOf" srcId="{6ECB7929-C750-0142-A28F-28E7DAC40A95}" destId="{71909171-DFFA-2B43-A35E-7CCBF2A79AA8}" srcOrd="0" destOrd="0" presId="urn:microsoft.com/office/officeart/2005/8/layout/hierarchy3"/>
    <dgm:cxn modelId="{18EED5AD-1C6F-ED46-8B94-18C6E1972746}" type="presParOf" srcId="{71909171-DFFA-2B43-A35E-7CCBF2A79AA8}" destId="{61E9CCB2-F330-7D43-951E-68C393DAF8CB}" srcOrd="0" destOrd="0" presId="urn:microsoft.com/office/officeart/2005/8/layout/hierarchy3"/>
    <dgm:cxn modelId="{E858C3E3-6B25-0147-B777-22224B071908}" type="presParOf" srcId="{71909171-DFFA-2B43-A35E-7CCBF2A79AA8}" destId="{410E1A5F-21E0-C046-B627-5915424E6647}" srcOrd="1" destOrd="0" presId="urn:microsoft.com/office/officeart/2005/8/layout/hierarchy3"/>
    <dgm:cxn modelId="{91ABE638-8371-BF41-9E4C-A6C6D9D6A73C}" type="presParOf" srcId="{6ECB7929-C750-0142-A28F-28E7DAC40A95}" destId="{E4982835-0C42-7043-963E-58C7FC4F0E46}" srcOrd="1" destOrd="0" presId="urn:microsoft.com/office/officeart/2005/8/layout/hierarchy3"/>
    <dgm:cxn modelId="{5D26BE20-64B4-2F40-8CCA-7512BFCD587A}" type="presParOf" srcId="{E4982835-0C42-7043-963E-58C7FC4F0E46}" destId="{B4746DB2-E52D-8747-B405-1D07D4186C98}" srcOrd="0" destOrd="0" presId="urn:microsoft.com/office/officeart/2005/8/layout/hierarchy3"/>
    <dgm:cxn modelId="{A8D9D683-5297-5545-A37F-99D432CD4883}" type="presParOf" srcId="{E4982835-0C42-7043-963E-58C7FC4F0E46}" destId="{FD9332A9-831D-8E4F-AE01-206F0E62D50D}" srcOrd="1" destOrd="0" presId="urn:microsoft.com/office/officeart/2005/8/layout/hierarchy3"/>
    <dgm:cxn modelId="{52BF1C59-E28F-E248-9EDE-4E7F029FABE2}" type="presParOf" srcId="{E4982835-0C42-7043-963E-58C7FC4F0E46}" destId="{CCFB0DBE-3BF6-0B47-BDE5-FF0413321192}" srcOrd="2" destOrd="0" presId="urn:microsoft.com/office/officeart/2005/8/layout/hierarchy3"/>
    <dgm:cxn modelId="{B49DABAC-2549-0348-B5C5-2499BFBFD8F1}" type="presParOf" srcId="{E4982835-0C42-7043-963E-58C7FC4F0E46}" destId="{6AED2D1D-D523-C748-BF5A-E342FE0F6B3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0CDA23-0F6F-1848-AAE0-49462D610B7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524F0-3D7E-464B-AA3C-A917D10D76F6}">
      <dgm:prSet phldrT="[Text]"/>
      <dgm:spPr/>
      <dgm:t>
        <a:bodyPr/>
        <a:lstStyle/>
        <a:p>
          <a:r>
            <a:rPr lang="en-US" dirty="0"/>
            <a:t>Supporting a stabilizing strategy</a:t>
          </a:r>
          <a:endParaRPr lang="en-US" dirty="0">
            <a:sym typeface="Wingdings" pitchFamily="2" charset="2"/>
          </a:endParaRPr>
        </a:p>
        <a:p>
          <a:r>
            <a:rPr lang="en-US" dirty="0">
              <a:sym typeface="Wingdings" pitchFamily="2" charset="2"/>
            </a:rPr>
            <a:t> “Enterprise Architecture” </a:t>
          </a:r>
          <a:endParaRPr lang="en-US" dirty="0"/>
        </a:p>
      </dgm:t>
    </dgm:pt>
    <dgm:pt modelId="{4087B336-A214-4040-A813-399943EF0BCF}" type="parTrans" cxnId="{222EE5E9-B142-FA46-9A01-6246E1194DB1}">
      <dgm:prSet/>
      <dgm:spPr/>
      <dgm:t>
        <a:bodyPr/>
        <a:lstStyle/>
        <a:p>
          <a:endParaRPr lang="en-US"/>
        </a:p>
      </dgm:t>
    </dgm:pt>
    <dgm:pt modelId="{6EA906CC-69B0-B24B-B4E4-98FA3075EB6C}" type="sibTrans" cxnId="{222EE5E9-B142-FA46-9A01-6246E1194DB1}">
      <dgm:prSet/>
      <dgm:spPr/>
      <dgm:t>
        <a:bodyPr/>
        <a:lstStyle/>
        <a:p>
          <a:endParaRPr lang="en-US"/>
        </a:p>
      </dgm:t>
    </dgm:pt>
    <dgm:pt modelId="{3D8FFCAE-7617-B842-B090-4356B31E26B3}">
      <dgm:prSet phldrT="[Text]"/>
      <dgm:spPr/>
      <dgm:t>
        <a:bodyPr/>
        <a:lstStyle/>
        <a:p>
          <a:pPr rtl="0"/>
          <a:r>
            <a:rPr lang="en-US" dirty="0"/>
            <a:t>Supporting a reconstructive strategy</a:t>
          </a:r>
          <a:r>
            <a:rPr lang="en-US" dirty="0">
              <a:sym typeface="Wingdings" pitchFamily="2" charset="2"/>
            </a:rPr>
            <a:t> </a:t>
          </a:r>
        </a:p>
        <a:p>
          <a:pPr rtl="0"/>
          <a:r>
            <a:rPr lang="en-US" dirty="0">
              <a:sym typeface="Wingdings" pitchFamily="2" charset="2"/>
            </a:rPr>
            <a:t>“Digital Transformation”</a:t>
          </a:r>
          <a:r>
            <a:rPr lang="en-US" dirty="0"/>
            <a:t> </a:t>
          </a:r>
        </a:p>
      </dgm:t>
    </dgm:pt>
    <dgm:pt modelId="{3847B11C-521A-A149-A1C7-08DD2A75E700}" type="parTrans" cxnId="{1EE582D3-0F5E-2643-8CD6-806BFC0BF65C}">
      <dgm:prSet/>
      <dgm:spPr/>
      <dgm:t>
        <a:bodyPr/>
        <a:lstStyle/>
        <a:p>
          <a:endParaRPr lang="en-US"/>
        </a:p>
      </dgm:t>
    </dgm:pt>
    <dgm:pt modelId="{ED712D95-7BED-544F-B0AD-50DD1BDAB8C7}" type="sibTrans" cxnId="{1EE582D3-0F5E-2643-8CD6-806BFC0BF65C}">
      <dgm:prSet/>
      <dgm:spPr/>
      <dgm:t>
        <a:bodyPr/>
        <a:lstStyle/>
        <a:p>
          <a:endParaRPr lang="en-US"/>
        </a:p>
      </dgm:t>
    </dgm:pt>
    <dgm:pt modelId="{2A31FF01-A083-4444-8F00-C72561D22680}">
      <dgm:prSet phldrT="[Text]"/>
      <dgm:spPr/>
      <dgm:t>
        <a:bodyPr/>
        <a:lstStyle/>
        <a:p>
          <a:pPr rtl="0"/>
          <a:r>
            <a:rPr lang="en-US" dirty="0"/>
            <a:t>As the fastest changing phenomenon around shapes what customers demand </a:t>
          </a:r>
        </a:p>
      </dgm:t>
    </dgm:pt>
    <dgm:pt modelId="{21706A1E-3EBF-B74D-B8A0-422E9B4A4D52}" type="parTrans" cxnId="{BABF2F8D-C9C6-334F-8313-321360BB7B09}">
      <dgm:prSet/>
      <dgm:spPr/>
      <dgm:t>
        <a:bodyPr/>
        <a:lstStyle/>
        <a:p>
          <a:endParaRPr lang="en-US"/>
        </a:p>
      </dgm:t>
    </dgm:pt>
    <dgm:pt modelId="{E833028F-AFFC-114F-BD44-E076728D5B9E}" type="sibTrans" cxnId="{BABF2F8D-C9C6-334F-8313-321360BB7B09}">
      <dgm:prSet/>
      <dgm:spPr/>
      <dgm:t>
        <a:bodyPr/>
        <a:lstStyle/>
        <a:p>
          <a:endParaRPr lang="en-US"/>
        </a:p>
      </dgm:t>
    </dgm:pt>
    <dgm:pt modelId="{5515FBC5-01F0-654A-9F4F-8B82AB38224C}">
      <dgm:prSet phldrT="[Text]"/>
      <dgm:spPr/>
      <dgm:t>
        <a:bodyPr/>
        <a:lstStyle/>
        <a:p>
          <a:pPr rtl="0"/>
          <a:r>
            <a:rPr lang="en-US" dirty="0"/>
            <a:t>Provides unique ways to create reconstructive strategies around customer, competition, data, innovation, and value</a:t>
          </a:r>
        </a:p>
      </dgm:t>
    </dgm:pt>
    <dgm:pt modelId="{0B9C9163-ECBB-D545-BF97-07B61D3CEFE9}" type="parTrans" cxnId="{D750DD62-EC77-FD4B-9E6B-BBF6E1C04102}">
      <dgm:prSet/>
      <dgm:spPr/>
      <dgm:t>
        <a:bodyPr/>
        <a:lstStyle/>
        <a:p>
          <a:endParaRPr lang="en-US"/>
        </a:p>
      </dgm:t>
    </dgm:pt>
    <dgm:pt modelId="{A5BCB4E9-45B9-7A49-990B-B623BEC0C89E}" type="sibTrans" cxnId="{D750DD62-EC77-FD4B-9E6B-BBF6E1C04102}">
      <dgm:prSet/>
      <dgm:spPr/>
      <dgm:t>
        <a:bodyPr/>
        <a:lstStyle/>
        <a:p>
          <a:endParaRPr lang="en-US"/>
        </a:p>
      </dgm:t>
    </dgm:pt>
    <dgm:pt modelId="{A5C74C57-CA97-D64D-A9B9-26EA55EBF2B1}">
      <dgm:prSet/>
      <dgm:spPr/>
      <dgm:t>
        <a:bodyPr/>
        <a:lstStyle/>
        <a:p>
          <a:pPr rtl="0"/>
          <a:r>
            <a:rPr lang="en-US" dirty="0"/>
            <a:t>Automates repetitive tasks </a:t>
          </a:r>
          <a:r>
            <a:rPr lang="en-US" dirty="0">
              <a:sym typeface="Wingdings" pitchFamily="2" charset="2"/>
            </a:rPr>
            <a:t></a:t>
          </a:r>
          <a:r>
            <a:rPr lang="en-US" dirty="0"/>
            <a:t>reduces labor </a:t>
          </a:r>
          <a:r>
            <a:rPr lang="en-US" dirty="0">
              <a:sym typeface="Wingdings" pitchFamily="2" charset="2"/>
            </a:rPr>
            <a:t></a:t>
          </a:r>
          <a:r>
            <a:rPr lang="en-US" dirty="0"/>
            <a:t> reduces cost</a:t>
          </a:r>
        </a:p>
      </dgm:t>
    </dgm:pt>
    <dgm:pt modelId="{932B2D2A-A710-E54B-9AFE-FA24D9DA8751}" type="parTrans" cxnId="{2FC0803F-A2B2-A046-BFC8-C5E7C479B25C}">
      <dgm:prSet/>
      <dgm:spPr/>
      <dgm:t>
        <a:bodyPr/>
        <a:lstStyle/>
        <a:p>
          <a:endParaRPr lang="en-US"/>
        </a:p>
      </dgm:t>
    </dgm:pt>
    <dgm:pt modelId="{EC701566-168D-4C4A-91DB-C36D9E7C0F21}" type="sibTrans" cxnId="{2FC0803F-A2B2-A046-BFC8-C5E7C479B25C}">
      <dgm:prSet/>
      <dgm:spPr/>
      <dgm:t>
        <a:bodyPr/>
        <a:lstStyle/>
        <a:p>
          <a:endParaRPr lang="en-US"/>
        </a:p>
      </dgm:t>
    </dgm:pt>
    <dgm:pt modelId="{AA52322E-FC0A-B04B-BC57-3CDBBC74961B}">
      <dgm:prSet/>
      <dgm:spPr/>
      <dgm:t>
        <a:bodyPr/>
        <a:lstStyle/>
        <a:p>
          <a:pPr rtl="0"/>
          <a:r>
            <a:rPr lang="en-US" dirty="0"/>
            <a:t>Increases accuracy and speed of processes </a:t>
          </a:r>
          <a:r>
            <a:rPr lang="en-US" dirty="0">
              <a:sym typeface="Wingdings" pitchFamily="2" charset="2"/>
            </a:rPr>
            <a:t></a:t>
          </a:r>
          <a:r>
            <a:rPr lang="en-US" dirty="0"/>
            <a:t> more customers to be serves at a higher quality </a:t>
          </a:r>
          <a:r>
            <a:rPr lang="en-US" dirty="0">
              <a:sym typeface="Wingdings" pitchFamily="2" charset="2"/>
            </a:rPr>
            <a:t></a:t>
          </a:r>
          <a:r>
            <a:rPr lang="en-US" dirty="0"/>
            <a:t> increases revenue and growth</a:t>
          </a:r>
        </a:p>
      </dgm:t>
    </dgm:pt>
    <dgm:pt modelId="{AFABBE8F-A90A-0E46-A999-2E86658596A2}" type="parTrans" cxnId="{4CBE926C-0534-5148-A2B9-E9E564571256}">
      <dgm:prSet/>
      <dgm:spPr/>
      <dgm:t>
        <a:bodyPr/>
        <a:lstStyle/>
        <a:p>
          <a:endParaRPr lang="en-US"/>
        </a:p>
      </dgm:t>
    </dgm:pt>
    <dgm:pt modelId="{7B62AEDF-E7E6-F54D-AA7B-4FFAF11B92C1}" type="sibTrans" cxnId="{4CBE926C-0534-5148-A2B9-E9E564571256}">
      <dgm:prSet/>
      <dgm:spPr/>
      <dgm:t>
        <a:bodyPr/>
        <a:lstStyle/>
        <a:p>
          <a:endParaRPr lang="en-US"/>
        </a:p>
      </dgm:t>
    </dgm:pt>
    <dgm:pt modelId="{EEA6C5F8-8F85-EB4B-86DB-EC0D1F5CBC0E}">
      <dgm:prSet/>
      <dgm:spPr/>
      <dgm:t>
        <a:bodyPr/>
        <a:lstStyle/>
        <a:p>
          <a:pPr rtl="0"/>
          <a:r>
            <a:rPr lang="en-US" dirty="0"/>
            <a:t>Increases employee productivity </a:t>
          </a:r>
          <a:r>
            <a:rPr lang="en-US" dirty="0">
              <a:sym typeface="Wingdings" pitchFamily="2" charset="2"/>
            </a:rPr>
            <a:t> Reduces cost and increases revenue</a:t>
          </a:r>
          <a:r>
            <a:rPr lang="en-US" dirty="0"/>
            <a:t> </a:t>
          </a:r>
        </a:p>
      </dgm:t>
    </dgm:pt>
    <dgm:pt modelId="{956436D5-6CC7-1843-B397-D2293B15C0C1}" type="parTrans" cxnId="{F80235DA-D06E-3540-BBDF-4B3032DB1A22}">
      <dgm:prSet/>
      <dgm:spPr/>
      <dgm:t>
        <a:bodyPr/>
        <a:lstStyle/>
        <a:p>
          <a:endParaRPr lang="en-US"/>
        </a:p>
      </dgm:t>
    </dgm:pt>
    <dgm:pt modelId="{1EF0592A-FDE7-2441-9388-1C040A65B088}" type="sibTrans" cxnId="{F80235DA-D06E-3540-BBDF-4B3032DB1A22}">
      <dgm:prSet/>
      <dgm:spPr/>
      <dgm:t>
        <a:bodyPr/>
        <a:lstStyle/>
        <a:p>
          <a:endParaRPr lang="en-US"/>
        </a:p>
      </dgm:t>
    </dgm:pt>
    <dgm:pt modelId="{DAAF2A6E-A2E7-5342-975E-5A531EC7A715}">
      <dgm:prSet/>
      <dgm:spPr/>
      <dgm:t>
        <a:bodyPr/>
        <a:lstStyle/>
        <a:p>
          <a:pPr rtl="0"/>
          <a:r>
            <a:rPr lang="en-US" dirty="0"/>
            <a:t>Works along two dimensions integration or standardization</a:t>
          </a:r>
        </a:p>
      </dgm:t>
    </dgm:pt>
    <dgm:pt modelId="{6BF5B109-030C-D24A-8C26-125F40C6776C}" type="parTrans" cxnId="{09B3F05E-664D-7D4A-8DDB-D0B64DDD4BCD}">
      <dgm:prSet/>
      <dgm:spPr/>
      <dgm:t>
        <a:bodyPr/>
        <a:lstStyle/>
        <a:p>
          <a:endParaRPr lang="en-US"/>
        </a:p>
      </dgm:t>
    </dgm:pt>
    <dgm:pt modelId="{FC149C5B-E3F7-4741-BEA9-1A8590333AEF}" type="sibTrans" cxnId="{09B3F05E-664D-7D4A-8DDB-D0B64DDD4BCD}">
      <dgm:prSet/>
      <dgm:spPr/>
      <dgm:t>
        <a:bodyPr/>
        <a:lstStyle/>
        <a:p>
          <a:endParaRPr lang="en-US"/>
        </a:p>
      </dgm:t>
    </dgm:pt>
    <dgm:pt modelId="{B86A5861-B9A3-0E49-A1EE-0BD49FC3E90F}">
      <dgm:prSet phldrT="[Text]"/>
      <dgm:spPr/>
      <dgm:t>
        <a:bodyPr/>
        <a:lstStyle/>
        <a:p>
          <a:pPr rtl="0"/>
          <a:r>
            <a:rPr lang="en-US" dirty="0"/>
            <a:t>Supporting a disruptive strategy </a:t>
          </a:r>
        </a:p>
        <a:p>
          <a:pPr rtl="0"/>
          <a:r>
            <a:rPr lang="en-US" dirty="0"/>
            <a:t>"Tech Startup"</a:t>
          </a:r>
        </a:p>
      </dgm:t>
    </dgm:pt>
    <dgm:pt modelId="{FD8ECC8E-062D-584A-AB16-9D10793071B9}" type="parTrans" cxnId="{0F532D95-5CE7-F24C-8393-923DDA5A0E47}">
      <dgm:prSet/>
      <dgm:spPr/>
      <dgm:t>
        <a:bodyPr/>
        <a:lstStyle/>
        <a:p>
          <a:endParaRPr lang="en-US"/>
        </a:p>
      </dgm:t>
    </dgm:pt>
    <dgm:pt modelId="{FDC35BB8-70FF-B141-9A07-977F0F0F921D}" type="sibTrans" cxnId="{0F532D95-5CE7-F24C-8393-923DDA5A0E47}">
      <dgm:prSet/>
      <dgm:spPr/>
      <dgm:t>
        <a:bodyPr/>
        <a:lstStyle/>
        <a:p>
          <a:endParaRPr lang="en-US"/>
        </a:p>
      </dgm:t>
    </dgm:pt>
    <dgm:pt modelId="{E9B195F6-C43E-A646-8C43-F52CE647E0B5}">
      <dgm:prSet phldrT="[Text]"/>
      <dgm:spPr/>
      <dgm:t>
        <a:bodyPr/>
        <a:lstStyle/>
        <a:p>
          <a:pPr rtl="0"/>
          <a:r>
            <a:rPr lang="en-US" dirty="0"/>
            <a:t>Great way to build platforms</a:t>
          </a:r>
        </a:p>
      </dgm:t>
    </dgm:pt>
    <dgm:pt modelId="{F53354ED-AE27-4D4C-929E-EB7132BBEF5A}" type="parTrans" cxnId="{DD2F7889-7303-ED4E-994F-0C918504D8E6}">
      <dgm:prSet/>
      <dgm:spPr/>
      <dgm:t>
        <a:bodyPr/>
        <a:lstStyle/>
        <a:p>
          <a:endParaRPr lang="en-US"/>
        </a:p>
      </dgm:t>
    </dgm:pt>
    <dgm:pt modelId="{7A8D2675-6D8F-8544-840A-0BDE5F10137C}" type="sibTrans" cxnId="{DD2F7889-7303-ED4E-994F-0C918504D8E6}">
      <dgm:prSet/>
      <dgm:spPr/>
      <dgm:t>
        <a:bodyPr/>
        <a:lstStyle/>
        <a:p>
          <a:endParaRPr lang="en-US"/>
        </a:p>
      </dgm:t>
    </dgm:pt>
    <dgm:pt modelId="{69E3E403-981E-DD4C-932A-2DF2F9A31B0F}">
      <dgm:prSet phldrT="[Text]"/>
      <dgm:spPr/>
      <dgm:t>
        <a:bodyPr/>
        <a:lstStyle/>
        <a:p>
          <a:pPr rtl="0"/>
          <a:r>
            <a:rPr lang="en-US" dirty="0"/>
            <a:t>Majority of the last decade startups are tech startups</a:t>
          </a:r>
        </a:p>
      </dgm:t>
    </dgm:pt>
    <dgm:pt modelId="{6148883E-D8D4-2F45-B1C6-3702BEB14066}" type="parTrans" cxnId="{3748BDBF-D534-8E4D-878E-1B6562412684}">
      <dgm:prSet/>
      <dgm:spPr/>
      <dgm:t>
        <a:bodyPr/>
        <a:lstStyle/>
        <a:p>
          <a:endParaRPr lang="en-US"/>
        </a:p>
      </dgm:t>
    </dgm:pt>
    <dgm:pt modelId="{31CA615A-B426-7049-98EB-C09BC216F8D4}" type="sibTrans" cxnId="{3748BDBF-D534-8E4D-878E-1B6562412684}">
      <dgm:prSet/>
      <dgm:spPr/>
      <dgm:t>
        <a:bodyPr/>
        <a:lstStyle/>
        <a:p>
          <a:endParaRPr lang="en-US"/>
        </a:p>
      </dgm:t>
    </dgm:pt>
    <dgm:pt modelId="{FDE19093-E04D-A747-BB04-F70863A9519D}" type="pres">
      <dgm:prSet presAssocID="{070CDA23-0F6F-1848-AAE0-49462D610B75}" presName="theList" presStyleCnt="0">
        <dgm:presLayoutVars>
          <dgm:dir/>
          <dgm:animLvl val="lvl"/>
          <dgm:resizeHandles val="exact"/>
        </dgm:presLayoutVars>
      </dgm:prSet>
      <dgm:spPr/>
    </dgm:pt>
    <dgm:pt modelId="{E457CC55-14AA-3547-9836-1F026C63023F}" type="pres">
      <dgm:prSet presAssocID="{7D5524F0-3D7E-464B-AA3C-A917D10D76F6}" presName="compNode" presStyleCnt="0"/>
      <dgm:spPr/>
    </dgm:pt>
    <dgm:pt modelId="{DCBC169B-3557-0948-8F85-2370886A2916}" type="pres">
      <dgm:prSet presAssocID="{7D5524F0-3D7E-464B-AA3C-A917D10D76F6}" presName="aNode" presStyleLbl="bgShp" presStyleIdx="0" presStyleCnt="3"/>
      <dgm:spPr/>
    </dgm:pt>
    <dgm:pt modelId="{678031E4-25B3-D441-893C-4A07E3131340}" type="pres">
      <dgm:prSet presAssocID="{7D5524F0-3D7E-464B-AA3C-A917D10D76F6}" presName="textNode" presStyleLbl="bgShp" presStyleIdx="0" presStyleCnt="3"/>
      <dgm:spPr/>
    </dgm:pt>
    <dgm:pt modelId="{EB89C871-19D8-1C46-86F2-726ED93BB1EF}" type="pres">
      <dgm:prSet presAssocID="{7D5524F0-3D7E-464B-AA3C-A917D10D76F6}" presName="compChildNode" presStyleCnt="0"/>
      <dgm:spPr/>
    </dgm:pt>
    <dgm:pt modelId="{541C016C-FDA9-4348-B4CE-5BF972CE9188}" type="pres">
      <dgm:prSet presAssocID="{7D5524F0-3D7E-464B-AA3C-A917D10D76F6}" presName="theInnerList" presStyleCnt="0"/>
      <dgm:spPr/>
    </dgm:pt>
    <dgm:pt modelId="{5C55C745-0626-994F-93D1-295A429D8822}" type="pres">
      <dgm:prSet presAssocID="{A5C74C57-CA97-D64D-A9B9-26EA55EBF2B1}" presName="childNode" presStyleLbl="node1" presStyleIdx="0" presStyleCnt="8">
        <dgm:presLayoutVars>
          <dgm:bulletEnabled val="1"/>
        </dgm:presLayoutVars>
      </dgm:prSet>
      <dgm:spPr/>
    </dgm:pt>
    <dgm:pt modelId="{F73D7704-038D-EE43-95F4-CD03C4793CEF}" type="pres">
      <dgm:prSet presAssocID="{A5C74C57-CA97-D64D-A9B9-26EA55EBF2B1}" presName="aSpace2" presStyleCnt="0"/>
      <dgm:spPr/>
    </dgm:pt>
    <dgm:pt modelId="{4F265298-E3B8-A843-9BAA-254780ED13FF}" type="pres">
      <dgm:prSet presAssocID="{AA52322E-FC0A-B04B-BC57-3CDBBC74961B}" presName="childNode" presStyleLbl="node1" presStyleIdx="1" presStyleCnt="8">
        <dgm:presLayoutVars>
          <dgm:bulletEnabled val="1"/>
        </dgm:presLayoutVars>
      </dgm:prSet>
      <dgm:spPr/>
    </dgm:pt>
    <dgm:pt modelId="{8C306B96-997B-1F4A-B96B-98047FDC5932}" type="pres">
      <dgm:prSet presAssocID="{AA52322E-FC0A-B04B-BC57-3CDBBC74961B}" presName="aSpace2" presStyleCnt="0"/>
      <dgm:spPr/>
    </dgm:pt>
    <dgm:pt modelId="{233703A8-4672-D349-B0B7-DE475B3E1480}" type="pres">
      <dgm:prSet presAssocID="{EEA6C5F8-8F85-EB4B-86DB-EC0D1F5CBC0E}" presName="childNode" presStyleLbl="node1" presStyleIdx="2" presStyleCnt="8">
        <dgm:presLayoutVars>
          <dgm:bulletEnabled val="1"/>
        </dgm:presLayoutVars>
      </dgm:prSet>
      <dgm:spPr/>
    </dgm:pt>
    <dgm:pt modelId="{0DDCE131-464F-DD40-8549-4D8D32E3E41C}" type="pres">
      <dgm:prSet presAssocID="{EEA6C5F8-8F85-EB4B-86DB-EC0D1F5CBC0E}" presName="aSpace2" presStyleCnt="0"/>
      <dgm:spPr/>
    </dgm:pt>
    <dgm:pt modelId="{2952CF4C-561B-2841-8A85-72DAFDCCF7CD}" type="pres">
      <dgm:prSet presAssocID="{DAAF2A6E-A2E7-5342-975E-5A531EC7A715}" presName="childNode" presStyleLbl="node1" presStyleIdx="3" presStyleCnt="8">
        <dgm:presLayoutVars>
          <dgm:bulletEnabled val="1"/>
        </dgm:presLayoutVars>
      </dgm:prSet>
      <dgm:spPr/>
    </dgm:pt>
    <dgm:pt modelId="{623777DF-8681-CD48-AFD3-854F2C4F17C0}" type="pres">
      <dgm:prSet presAssocID="{7D5524F0-3D7E-464B-AA3C-A917D10D76F6}" presName="aSpace" presStyleCnt="0"/>
      <dgm:spPr/>
    </dgm:pt>
    <dgm:pt modelId="{0D4ADC0D-7560-A348-9A52-9521D085A9FA}" type="pres">
      <dgm:prSet presAssocID="{B86A5861-B9A3-0E49-A1EE-0BD49FC3E90F}" presName="compNode" presStyleCnt="0"/>
      <dgm:spPr/>
    </dgm:pt>
    <dgm:pt modelId="{037641F8-26CF-574F-99AE-5AB6A1FD85AE}" type="pres">
      <dgm:prSet presAssocID="{B86A5861-B9A3-0E49-A1EE-0BD49FC3E90F}" presName="aNode" presStyleLbl="bgShp" presStyleIdx="1" presStyleCnt="3"/>
      <dgm:spPr/>
    </dgm:pt>
    <dgm:pt modelId="{2820AC15-79F1-DC48-ACA9-C585239B1A47}" type="pres">
      <dgm:prSet presAssocID="{B86A5861-B9A3-0E49-A1EE-0BD49FC3E90F}" presName="textNode" presStyleLbl="bgShp" presStyleIdx="1" presStyleCnt="3"/>
      <dgm:spPr/>
    </dgm:pt>
    <dgm:pt modelId="{0BB0B7D1-440E-7246-9A82-C0012B19EE87}" type="pres">
      <dgm:prSet presAssocID="{B86A5861-B9A3-0E49-A1EE-0BD49FC3E90F}" presName="compChildNode" presStyleCnt="0"/>
      <dgm:spPr/>
    </dgm:pt>
    <dgm:pt modelId="{620092CF-CB16-2F43-BFBE-62BBA94EB21A}" type="pres">
      <dgm:prSet presAssocID="{B86A5861-B9A3-0E49-A1EE-0BD49FC3E90F}" presName="theInnerList" presStyleCnt="0"/>
      <dgm:spPr/>
    </dgm:pt>
    <dgm:pt modelId="{36FD8524-6240-4140-A00B-5FD705C53565}" type="pres">
      <dgm:prSet presAssocID="{E9B195F6-C43E-A646-8C43-F52CE647E0B5}" presName="childNode" presStyleLbl="node1" presStyleIdx="4" presStyleCnt="8">
        <dgm:presLayoutVars>
          <dgm:bulletEnabled val="1"/>
        </dgm:presLayoutVars>
      </dgm:prSet>
      <dgm:spPr/>
    </dgm:pt>
    <dgm:pt modelId="{AF5E57DD-98AE-8F47-9CA7-E27B699259BF}" type="pres">
      <dgm:prSet presAssocID="{E9B195F6-C43E-A646-8C43-F52CE647E0B5}" presName="aSpace2" presStyleCnt="0"/>
      <dgm:spPr/>
    </dgm:pt>
    <dgm:pt modelId="{66E23914-F884-2E43-9BC6-4309F3E512FD}" type="pres">
      <dgm:prSet presAssocID="{69E3E403-981E-DD4C-932A-2DF2F9A31B0F}" presName="childNode" presStyleLbl="node1" presStyleIdx="5" presStyleCnt="8">
        <dgm:presLayoutVars>
          <dgm:bulletEnabled val="1"/>
        </dgm:presLayoutVars>
      </dgm:prSet>
      <dgm:spPr/>
    </dgm:pt>
    <dgm:pt modelId="{DC7057FC-DE45-B743-AAE2-913AA0584D90}" type="pres">
      <dgm:prSet presAssocID="{B86A5861-B9A3-0E49-A1EE-0BD49FC3E90F}" presName="aSpace" presStyleCnt="0"/>
      <dgm:spPr/>
    </dgm:pt>
    <dgm:pt modelId="{4E71BC6F-782B-CA4B-B3B0-CFAFC1479314}" type="pres">
      <dgm:prSet presAssocID="{3D8FFCAE-7617-B842-B090-4356B31E26B3}" presName="compNode" presStyleCnt="0"/>
      <dgm:spPr/>
    </dgm:pt>
    <dgm:pt modelId="{B7BCC2DA-740C-B440-B8D5-26B6679CF9AA}" type="pres">
      <dgm:prSet presAssocID="{3D8FFCAE-7617-B842-B090-4356B31E26B3}" presName="aNode" presStyleLbl="bgShp" presStyleIdx="2" presStyleCnt="3"/>
      <dgm:spPr/>
    </dgm:pt>
    <dgm:pt modelId="{AC20B5AF-A6E0-BA45-9CA7-19FD47674C5C}" type="pres">
      <dgm:prSet presAssocID="{3D8FFCAE-7617-B842-B090-4356B31E26B3}" presName="textNode" presStyleLbl="bgShp" presStyleIdx="2" presStyleCnt="3"/>
      <dgm:spPr/>
    </dgm:pt>
    <dgm:pt modelId="{AE9FFCD2-C17F-E44B-A61F-92E5D3ECE772}" type="pres">
      <dgm:prSet presAssocID="{3D8FFCAE-7617-B842-B090-4356B31E26B3}" presName="compChildNode" presStyleCnt="0"/>
      <dgm:spPr/>
    </dgm:pt>
    <dgm:pt modelId="{A5027FA5-5F58-824C-9906-4B1BB7D1F490}" type="pres">
      <dgm:prSet presAssocID="{3D8FFCAE-7617-B842-B090-4356B31E26B3}" presName="theInnerList" presStyleCnt="0"/>
      <dgm:spPr/>
    </dgm:pt>
    <dgm:pt modelId="{1153E848-1319-4946-B64B-C811223B91F1}" type="pres">
      <dgm:prSet presAssocID="{2A31FF01-A083-4444-8F00-C72561D22680}" presName="childNode" presStyleLbl="node1" presStyleIdx="6" presStyleCnt="8">
        <dgm:presLayoutVars>
          <dgm:bulletEnabled val="1"/>
        </dgm:presLayoutVars>
      </dgm:prSet>
      <dgm:spPr/>
    </dgm:pt>
    <dgm:pt modelId="{19B1C100-F2F5-ED46-8A0B-72027F60D6A4}" type="pres">
      <dgm:prSet presAssocID="{2A31FF01-A083-4444-8F00-C72561D22680}" presName="aSpace2" presStyleCnt="0"/>
      <dgm:spPr/>
    </dgm:pt>
    <dgm:pt modelId="{6235D790-6197-3B44-8719-AD1A1B2EE6C3}" type="pres">
      <dgm:prSet presAssocID="{5515FBC5-01F0-654A-9F4F-8B82AB38224C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BDE0F418-ABAF-654F-BCB9-99EB7BD0D9C8}" type="presOf" srcId="{69E3E403-981E-DD4C-932A-2DF2F9A31B0F}" destId="{66E23914-F884-2E43-9BC6-4309F3E512FD}" srcOrd="0" destOrd="0" presId="urn:microsoft.com/office/officeart/2005/8/layout/lProcess2"/>
    <dgm:cxn modelId="{DDE4E619-AE62-0749-AE53-779C084188BF}" type="presOf" srcId="{B86A5861-B9A3-0E49-A1EE-0BD49FC3E90F}" destId="{2820AC15-79F1-DC48-ACA9-C585239B1A47}" srcOrd="1" destOrd="0" presId="urn:microsoft.com/office/officeart/2005/8/layout/lProcess2"/>
    <dgm:cxn modelId="{C2F3B12F-D52B-5544-A1D9-FAEAF79CEEBD}" type="presOf" srcId="{7D5524F0-3D7E-464B-AA3C-A917D10D76F6}" destId="{678031E4-25B3-D441-893C-4A07E3131340}" srcOrd="1" destOrd="0" presId="urn:microsoft.com/office/officeart/2005/8/layout/lProcess2"/>
    <dgm:cxn modelId="{2FC0803F-A2B2-A046-BFC8-C5E7C479B25C}" srcId="{7D5524F0-3D7E-464B-AA3C-A917D10D76F6}" destId="{A5C74C57-CA97-D64D-A9B9-26EA55EBF2B1}" srcOrd="0" destOrd="0" parTransId="{932B2D2A-A710-E54B-9AFE-FA24D9DA8751}" sibTransId="{EC701566-168D-4C4A-91DB-C36D9E7C0F21}"/>
    <dgm:cxn modelId="{09B3F05E-664D-7D4A-8DDB-D0B64DDD4BCD}" srcId="{7D5524F0-3D7E-464B-AA3C-A917D10D76F6}" destId="{DAAF2A6E-A2E7-5342-975E-5A531EC7A715}" srcOrd="3" destOrd="0" parTransId="{6BF5B109-030C-D24A-8C26-125F40C6776C}" sibTransId="{FC149C5B-E3F7-4741-BEA9-1A8590333AEF}"/>
    <dgm:cxn modelId="{D750DD62-EC77-FD4B-9E6B-BBF6E1C04102}" srcId="{3D8FFCAE-7617-B842-B090-4356B31E26B3}" destId="{5515FBC5-01F0-654A-9F4F-8B82AB38224C}" srcOrd="1" destOrd="0" parTransId="{0B9C9163-ECBB-D545-BF97-07B61D3CEFE9}" sibTransId="{A5BCB4E9-45B9-7A49-990B-B623BEC0C89E}"/>
    <dgm:cxn modelId="{4CBE926C-0534-5148-A2B9-E9E564571256}" srcId="{7D5524F0-3D7E-464B-AA3C-A917D10D76F6}" destId="{AA52322E-FC0A-B04B-BC57-3CDBBC74961B}" srcOrd="1" destOrd="0" parTransId="{AFABBE8F-A90A-0E46-A999-2E86658596A2}" sibTransId="{7B62AEDF-E7E6-F54D-AA7B-4FFAF11B92C1}"/>
    <dgm:cxn modelId="{F256BF84-F576-9C43-9ED6-39117E4EA9EE}" type="presOf" srcId="{7D5524F0-3D7E-464B-AA3C-A917D10D76F6}" destId="{DCBC169B-3557-0948-8F85-2370886A2916}" srcOrd="0" destOrd="0" presId="urn:microsoft.com/office/officeart/2005/8/layout/lProcess2"/>
    <dgm:cxn modelId="{3307EF88-A461-0744-BC11-630EF8ABB9DA}" type="presOf" srcId="{E9B195F6-C43E-A646-8C43-F52CE647E0B5}" destId="{36FD8524-6240-4140-A00B-5FD705C53565}" srcOrd="0" destOrd="0" presId="urn:microsoft.com/office/officeart/2005/8/layout/lProcess2"/>
    <dgm:cxn modelId="{DD2F7889-7303-ED4E-994F-0C918504D8E6}" srcId="{B86A5861-B9A3-0E49-A1EE-0BD49FC3E90F}" destId="{E9B195F6-C43E-A646-8C43-F52CE647E0B5}" srcOrd="0" destOrd="0" parTransId="{F53354ED-AE27-4D4C-929E-EB7132BBEF5A}" sibTransId="{7A8D2675-6D8F-8544-840A-0BDE5F10137C}"/>
    <dgm:cxn modelId="{BABF2F8D-C9C6-334F-8313-321360BB7B09}" srcId="{3D8FFCAE-7617-B842-B090-4356B31E26B3}" destId="{2A31FF01-A083-4444-8F00-C72561D22680}" srcOrd="0" destOrd="0" parTransId="{21706A1E-3EBF-B74D-B8A0-422E9B4A4D52}" sibTransId="{E833028F-AFFC-114F-BD44-E076728D5B9E}"/>
    <dgm:cxn modelId="{0F532D95-5CE7-F24C-8393-923DDA5A0E47}" srcId="{070CDA23-0F6F-1848-AAE0-49462D610B75}" destId="{B86A5861-B9A3-0E49-A1EE-0BD49FC3E90F}" srcOrd="1" destOrd="0" parTransId="{FD8ECC8E-062D-584A-AB16-9D10793071B9}" sibTransId="{FDC35BB8-70FF-B141-9A07-977F0F0F921D}"/>
    <dgm:cxn modelId="{E2787499-101C-B44B-9597-BF66C0FDDB65}" type="presOf" srcId="{5515FBC5-01F0-654A-9F4F-8B82AB38224C}" destId="{6235D790-6197-3B44-8719-AD1A1B2EE6C3}" srcOrd="0" destOrd="0" presId="urn:microsoft.com/office/officeart/2005/8/layout/lProcess2"/>
    <dgm:cxn modelId="{8BBC0DA6-409F-2048-A288-90666FB644D6}" type="presOf" srcId="{3D8FFCAE-7617-B842-B090-4356B31E26B3}" destId="{AC20B5AF-A6E0-BA45-9CA7-19FD47674C5C}" srcOrd="1" destOrd="0" presId="urn:microsoft.com/office/officeart/2005/8/layout/lProcess2"/>
    <dgm:cxn modelId="{1A1128A6-FBF0-E24A-9E9E-F11CD9D099BE}" type="presOf" srcId="{AA52322E-FC0A-B04B-BC57-3CDBBC74961B}" destId="{4F265298-E3B8-A843-9BAA-254780ED13FF}" srcOrd="0" destOrd="0" presId="urn:microsoft.com/office/officeart/2005/8/layout/lProcess2"/>
    <dgm:cxn modelId="{3748BDBF-D534-8E4D-878E-1B6562412684}" srcId="{B86A5861-B9A3-0E49-A1EE-0BD49FC3E90F}" destId="{69E3E403-981E-DD4C-932A-2DF2F9A31B0F}" srcOrd="1" destOrd="0" parTransId="{6148883E-D8D4-2F45-B1C6-3702BEB14066}" sibTransId="{31CA615A-B426-7049-98EB-C09BC216F8D4}"/>
    <dgm:cxn modelId="{1EE582D3-0F5E-2643-8CD6-806BFC0BF65C}" srcId="{070CDA23-0F6F-1848-AAE0-49462D610B75}" destId="{3D8FFCAE-7617-B842-B090-4356B31E26B3}" srcOrd="2" destOrd="0" parTransId="{3847B11C-521A-A149-A1C7-08DD2A75E700}" sibTransId="{ED712D95-7BED-544F-B0AD-50DD1BDAB8C7}"/>
    <dgm:cxn modelId="{68B7E6D7-4522-3445-AEF7-182DEF209179}" type="presOf" srcId="{A5C74C57-CA97-D64D-A9B9-26EA55EBF2B1}" destId="{5C55C745-0626-994F-93D1-295A429D8822}" srcOrd="0" destOrd="0" presId="urn:microsoft.com/office/officeart/2005/8/layout/lProcess2"/>
    <dgm:cxn modelId="{F80235DA-D06E-3540-BBDF-4B3032DB1A22}" srcId="{7D5524F0-3D7E-464B-AA3C-A917D10D76F6}" destId="{EEA6C5F8-8F85-EB4B-86DB-EC0D1F5CBC0E}" srcOrd="2" destOrd="0" parTransId="{956436D5-6CC7-1843-B397-D2293B15C0C1}" sibTransId="{1EF0592A-FDE7-2441-9388-1C040A65B088}"/>
    <dgm:cxn modelId="{13AADEDB-0802-3540-B408-2C8CC1FA4F6B}" type="presOf" srcId="{070CDA23-0F6F-1848-AAE0-49462D610B75}" destId="{FDE19093-E04D-A747-BB04-F70863A9519D}" srcOrd="0" destOrd="0" presId="urn:microsoft.com/office/officeart/2005/8/layout/lProcess2"/>
    <dgm:cxn modelId="{2107EADB-CADA-9B49-8711-43C7F07869FB}" type="presOf" srcId="{DAAF2A6E-A2E7-5342-975E-5A531EC7A715}" destId="{2952CF4C-561B-2841-8A85-72DAFDCCF7CD}" srcOrd="0" destOrd="0" presId="urn:microsoft.com/office/officeart/2005/8/layout/lProcess2"/>
    <dgm:cxn modelId="{963771E3-DEC5-C948-8D01-A1AE601E05A8}" type="presOf" srcId="{3D8FFCAE-7617-B842-B090-4356B31E26B3}" destId="{B7BCC2DA-740C-B440-B8D5-26B6679CF9AA}" srcOrd="0" destOrd="0" presId="urn:microsoft.com/office/officeart/2005/8/layout/lProcess2"/>
    <dgm:cxn modelId="{68CD2FE4-A73C-3543-97E2-7FBA8328D996}" type="presOf" srcId="{B86A5861-B9A3-0E49-A1EE-0BD49FC3E90F}" destId="{037641F8-26CF-574F-99AE-5AB6A1FD85AE}" srcOrd="0" destOrd="0" presId="urn:microsoft.com/office/officeart/2005/8/layout/lProcess2"/>
    <dgm:cxn modelId="{222EE5E9-B142-FA46-9A01-6246E1194DB1}" srcId="{070CDA23-0F6F-1848-AAE0-49462D610B75}" destId="{7D5524F0-3D7E-464B-AA3C-A917D10D76F6}" srcOrd="0" destOrd="0" parTransId="{4087B336-A214-4040-A813-399943EF0BCF}" sibTransId="{6EA906CC-69B0-B24B-B4E4-98FA3075EB6C}"/>
    <dgm:cxn modelId="{238683F4-6483-0949-8765-6B57A0D73FE4}" type="presOf" srcId="{EEA6C5F8-8F85-EB4B-86DB-EC0D1F5CBC0E}" destId="{233703A8-4672-D349-B0B7-DE475B3E1480}" srcOrd="0" destOrd="0" presId="urn:microsoft.com/office/officeart/2005/8/layout/lProcess2"/>
    <dgm:cxn modelId="{F318DBFC-2775-F840-9293-76E5EA5AC6B1}" type="presOf" srcId="{2A31FF01-A083-4444-8F00-C72561D22680}" destId="{1153E848-1319-4946-B64B-C811223B91F1}" srcOrd="0" destOrd="0" presId="urn:microsoft.com/office/officeart/2005/8/layout/lProcess2"/>
    <dgm:cxn modelId="{9C5BA732-7DC3-554C-88AA-42CC718923BA}" type="presParOf" srcId="{FDE19093-E04D-A747-BB04-F70863A9519D}" destId="{E457CC55-14AA-3547-9836-1F026C63023F}" srcOrd="0" destOrd="0" presId="urn:microsoft.com/office/officeart/2005/8/layout/lProcess2"/>
    <dgm:cxn modelId="{5F3D8FDA-6A3E-9F4B-AC30-A9D71D1B04BC}" type="presParOf" srcId="{E457CC55-14AA-3547-9836-1F026C63023F}" destId="{DCBC169B-3557-0948-8F85-2370886A2916}" srcOrd="0" destOrd="0" presId="urn:microsoft.com/office/officeart/2005/8/layout/lProcess2"/>
    <dgm:cxn modelId="{8AF13481-76DB-7046-9A93-CEF3E7A0A462}" type="presParOf" srcId="{E457CC55-14AA-3547-9836-1F026C63023F}" destId="{678031E4-25B3-D441-893C-4A07E3131340}" srcOrd="1" destOrd="0" presId="urn:microsoft.com/office/officeart/2005/8/layout/lProcess2"/>
    <dgm:cxn modelId="{A5A12AC8-B503-3347-BDAC-73C6151E4472}" type="presParOf" srcId="{E457CC55-14AA-3547-9836-1F026C63023F}" destId="{EB89C871-19D8-1C46-86F2-726ED93BB1EF}" srcOrd="2" destOrd="0" presId="urn:microsoft.com/office/officeart/2005/8/layout/lProcess2"/>
    <dgm:cxn modelId="{BC72FE40-CF56-2843-8E58-31B13DDB2B17}" type="presParOf" srcId="{EB89C871-19D8-1C46-86F2-726ED93BB1EF}" destId="{541C016C-FDA9-4348-B4CE-5BF972CE9188}" srcOrd="0" destOrd="0" presId="urn:microsoft.com/office/officeart/2005/8/layout/lProcess2"/>
    <dgm:cxn modelId="{48AF5F91-A223-1B40-AE34-B43B7D9A5669}" type="presParOf" srcId="{541C016C-FDA9-4348-B4CE-5BF972CE9188}" destId="{5C55C745-0626-994F-93D1-295A429D8822}" srcOrd="0" destOrd="0" presId="urn:microsoft.com/office/officeart/2005/8/layout/lProcess2"/>
    <dgm:cxn modelId="{83B1AC10-76A9-7B47-9139-E6FC3C299213}" type="presParOf" srcId="{541C016C-FDA9-4348-B4CE-5BF972CE9188}" destId="{F73D7704-038D-EE43-95F4-CD03C4793CEF}" srcOrd="1" destOrd="0" presId="urn:microsoft.com/office/officeart/2005/8/layout/lProcess2"/>
    <dgm:cxn modelId="{35A4BABF-EFA6-8042-960F-6FB9BA9C247A}" type="presParOf" srcId="{541C016C-FDA9-4348-B4CE-5BF972CE9188}" destId="{4F265298-E3B8-A843-9BAA-254780ED13FF}" srcOrd="2" destOrd="0" presId="urn:microsoft.com/office/officeart/2005/8/layout/lProcess2"/>
    <dgm:cxn modelId="{1398AEF3-408C-E24D-B681-E6213E9FD959}" type="presParOf" srcId="{541C016C-FDA9-4348-B4CE-5BF972CE9188}" destId="{8C306B96-997B-1F4A-B96B-98047FDC5932}" srcOrd="3" destOrd="0" presId="urn:microsoft.com/office/officeart/2005/8/layout/lProcess2"/>
    <dgm:cxn modelId="{FC0848F7-8C12-3E43-A90D-E9C22ACC2453}" type="presParOf" srcId="{541C016C-FDA9-4348-B4CE-5BF972CE9188}" destId="{233703A8-4672-D349-B0B7-DE475B3E1480}" srcOrd="4" destOrd="0" presId="urn:microsoft.com/office/officeart/2005/8/layout/lProcess2"/>
    <dgm:cxn modelId="{114B8AC7-D9A7-CA4F-8F3E-38A0F272C241}" type="presParOf" srcId="{541C016C-FDA9-4348-B4CE-5BF972CE9188}" destId="{0DDCE131-464F-DD40-8549-4D8D32E3E41C}" srcOrd="5" destOrd="0" presId="urn:microsoft.com/office/officeart/2005/8/layout/lProcess2"/>
    <dgm:cxn modelId="{D2AAC50C-7FE8-034F-83FF-B55D57B5504A}" type="presParOf" srcId="{541C016C-FDA9-4348-B4CE-5BF972CE9188}" destId="{2952CF4C-561B-2841-8A85-72DAFDCCF7CD}" srcOrd="6" destOrd="0" presId="urn:microsoft.com/office/officeart/2005/8/layout/lProcess2"/>
    <dgm:cxn modelId="{FDC9F8A4-F9E7-7E48-B171-36F57623DCE3}" type="presParOf" srcId="{FDE19093-E04D-A747-BB04-F70863A9519D}" destId="{623777DF-8681-CD48-AFD3-854F2C4F17C0}" srcOrd="1" destOrd="0" presId="urn:microsoft.com/office/officeart/2005/8/layout/lProcess2"/>
    <dgm:cxn modelId="{1FF4C1DC-7923-9849-8370-AF68373CB3BC}" type="presParOf" srcId="{FDE19093-E04D-A747-BB04-F70863A9519D}" destId="{0D4ADC0D-7560-A348-9A52-9521D085A9FA}" srcOrd="2" destOrd="0" presId="urn:microsoft.com/office/officeart/2005/8/layout/lProcess2"/>
    <dgm:cxn modelId="{DD0A7ABC-274B-7848-8C27-B2E66BF3093D}" type="presParOf" srcId="{0D4ADC0D-7560-A348-9A52-9521D085A9FA}" destId="{037641F8-26CF-574F-99AE-5AB6A1FD85AE}" srcOrd="0" destOrd="0" presId="urn:microsoft.com/office/officeart/2005/8/layout/lProcess2"/>
    <dgm:cxn modelId="{1FE479E0-3084-AF46-9B3D-C37D47DBAF4E}" type="presParOf" srcId="{0D4ADC0D-7560-A348-9A52-9521D085A9FA}" destId="{2820AC15-79F1-DC48-ACA9-C585239B1A47}" srcOrd="1" destOrd="0" presId="urn:microsoft.com/office/officeart/2005/8/layout/lProcess2"/>
    <dgm:cxn modelId="{9EE7F54B-1C02-8C41-9F99-058C1415E8B7}" type="presParOf" srcId="{0D4ADC0D-7560-A348-9A52-9521D085A9FA}" destId="{0BB0B7D1-440E-7246-9A82-C0012B19EE87}" srcOrd="2" destOrd="0" presId="urn:microsoft.com/office/officeart/2005/8/layout/lProcess2"/>
    <dgm:cxn modelId="{32C4687E-9575-694F-BA4F-BF13FEB9642F}" type="presParOf" srcId="{0BB0B7D1-440E-7246-9A82-C0012B19EE87}" destId="{620092CF-CB16-2F43-BFBE-62BBA94EB21A}" srcOrd="0" destOrd="0" presId="urn:microsoft.com/office/officeart/2005/8/layout/lProcess2"/>
    <dgm:cxn modelId="{B4860C57-B330-B640-A914-CA74AF04FE16}" type="presParOf" srcId="{620092CF-CB16-2F43-BFBE-62BBA94EB21A}" destId="{36FD8524-6240-4140-A00B-5FD705C53565}" srcOrd="0" destOrd="0" presId="urn:microsoft.com/office/officeart/2005/8/layout/lProcess2"/>
    <dgm:cxn modelId="{67842003-2835-DC47-A5A3-2C6A33566721}" type="presParOf" srcId="{620092CF-CB16-2F43-BFBE-62BBA94EB21A}" destId="{AF5E57DD-98AE-8F47-9CA7-E27B699259BF}" srcOrd="1" destOrd="0" presId="urn:microsoft.com/office/officeart/2005/8/layout/lProcess2"/>
    <dgm:cxn modelId="{FF9B167D-CF4C-9845-AEEA-4219201BD6DD}" type="presParOf" srcId="{620092CF-CB16-2F43-BFBE-62BBA94EB21A}" destId="{66E23914-F884-2E43-9BC6-4309F3E512FD}" srcOrd="2" destOrd="0" presId="urn:microsoft.com/office/officeart/2005/8/layout/lProcess2"/>
    <dgm:cxn modelId="{D2B5669C-49BD-2749-92A3-074FE1AA9F7D}" type="presParOf" srcId="{FDE19093-E04D-A747-BB04-F70863A9519D}" destId="{DC7057FC-DE45-B743-AAE2-913AA0584D90}" srcOrd="3" destOrd="0" presId="urn:microsoft.com/office/officeart/2005/8/layout/lProcess2"/>
    <dgm:cxn modelId="{DE3D801D-8D41-AA40-8C32-A98FFF366DED}" type="presParOf" srcId="{FDE19093-E04D-A747-BB04-F70863A9519D}" destId="{4E71BC6F-782B-CA4B-B3B0-CFAFC1479314}" srcOrd="4" destOrd="0" presId="urn:microsoft.com/office/officeart/2005/8/layout/lProcess2"/>
    <dgm:cxn modelId="{DE4BFC0E-5DDD-B74D-B685-04F0996EA7EF}" type="presParOf" srcId="{4E71BC6F-782B-CA4B-B3B0-CFAFC1479314}" destId="{B7BCC2DA-740C-B440-B8D5-26B6679CF9AA}" srcOrd="0" destOrd="0" presId="urn:microsoft.com/office/officeart/2005/8/layout/lProcess2"/>
    <dgm:cxn modelId="{BFF08CF7-A8D1-0045-8AA5-E5855D4CA182}" type="presParOf" srcId="{4E71BC6F-782B-CA4B-B3B0-CFAFC1479314}" destId="{AC20B5AF-A6E0-BA45-9CA7-19FD47674C5C}" srcOrd="1" destOrd="0" presId="urn:microsoft.com/office/officeart/2005/8/layout/lProcess2"/>
    <dgm:cxn modelId="{378B63C0-0964-8D4A-A628-33E9411671CB}" type="presParOf" srcId="{4E71BC6F-782B-CA4B-B3B0-CFAFC1479314}" destId="{AE9FFCD2-C17F-E44B-A61F-92E5D3ECE772}" srcOrd="2" destOrd="0" presId="urn:microsoft.com/office/officeart/2005/8/layout/lProcess2"/>
    <dgm:cxn modelId="{F2B891C2-8493-7C48-9EA1-424D661C74C4}" type="presParOf" srcId="{AE9FFCD2-C17F-E44B-A61F-92E5D3ECE772}" destId="{A5027FA5-5F58-824C-9906-4B1BB7D1F490}" srcOrd="0" destOrd="0" presId="urn:microsoft.com/office/officeart/2005/8/layout/lProcess2"/>
    <dgm:cxn modelId="{94F68DE3-B237-714C-84A6-4B7EA8D3DA5A}" type="presParOf" srcId="{A5027FA5-5F58-824C-9906-4B1BB7D1F490}" destId="{1153E848-1319-4946-B64B-C811223B91F1}" srcOrd="0" destOrd="0" presId="urn:microsoft.com/office/officeart/2005/8/layout/lProcess2"/>
    <dgm:cxn modelId="{F5C63415-0DA8-3041-9E4A-437137419C2A}" type="presParOf" srcId="{A5027FA5-5F58-824C-9906-4B1BB7D1F490}" destId="{19B1C100-F2F5-ED46-8A0B-72027F60D6A4}" srcOrd="1" destOrd="0" presId="urn:microsoft.com/office/officeart/2005/8/layout/lProcess2"/>
    <dgm:cxn modelId="{2D00EFF4-EA93-1E49-B0C9-5D5EE7D6C263}" type="presParOf" srcId="{A5027FA5-5F58-824C-9906-4B1BB7D1F490}" destId="{6235D790-6197-3B44-8719-AD1A1B2EE6C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E980FB-BB7B-344F-B42B-51CAADA25401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605605-D931-FC41-B11D-FD8326CA5607}">
      <dgm:prSet phldrT="[Text]"/>
      <dgm:spPr/>
      <dgm:t>
        <a:bodyPr/>
        <a:lstStyle/>
        <a:p>
          <a:r>
            <a:rPr lang="en-US" b="1" i="0" dirty="0"/>
            <a:t>Operational Excellence</a:t>
          </a:r>
          <a:endParaRPr lang="en-US" dirty="0"/>
        </a:p>
      </dgm:t>
    </dgm:pt>
    <dgm:pt modelId="{71FF2C8C-936C-3843-9D43-6DEEC08FA3D8}" type="parTrans" cxnId="{D9DBA14E-B219-6847-93D0-6B800CBF145D}">
      <dgm:prSet/>
      <dgm:spPr/>
      <dgm:t>
        <a:bodyPr/>
        <a:lstStyle/>
        <a:p>
          <a:endParaRPr lang="en-US"/>
        </a:p>
      </dgm:t>
    </dgm:pt>
    <dgm:pt modelId="{45F35D57-ECCE-964E-AEB6-06C187194870}" type="sibTrans" cxnId="{D9DBA14E-B219-6847-93D0-6B800CBF145D}">
      <dgm:prSet/>
      <dgm:spPr/>
      <dgm:t>
        <a:bodyPr/>
        <a:lstStyle/>
        <a:p>
          <a:endParaRPr lang="en-US"/>
        </a:p>
      </dgm:t>
    </dgm:pt>
    <dgm:pt modelId="{93E92569-DCD0-E945-9F0E-FEC2D4940A55}">
      <dgm:prSet phldrT="[Text]"/>
      <dgm:spPr/>
      <dgm:t>
        <a:bodyPr/>
        <a:lstStyle/>
        <a:p>
          <a:r>
            <a:rPr lang="en-US" b="0" i="0" dirty="0"/>
            <a:t>Monitor systems</a:t>
          </a:r>
          <a:endParaRPr lang="en-US" dirty="0"/>
        </a:p>
      </dgm:t>
    </dgm:pt>
    <dgm:pt modelId="{D6D2742B-5052-754D-AA4D-E1D5BD83CA26}" type="parTrans" cxnId="{D1AABA47-48A2-B64C-8716-A5C171541543}">
      <dgm:prSet/>
      <dgm:spPr/>
      <dgm:t>
        <a:bodyPr/>
        <a:lstStyle/>
        <a:p>
          <a:endParaRPr lang="en-US"/>
        </a:p>
      </dgm:t>
    </dgm:pt>
    <dgm:pt modelId="{D2CA434B-8C25-F64A-90A3-C57A7980A6D3}" type="sibTrans" cxnId="{D1AABA47-48A2-B64C-8716-A5C171541543}">
      <dgm:prSet/>
      <dgm:spPr/>
      <dgm:t>
        <a:bodyPr/>
        <a:lstStyle/>
        <a:p>
          <a:endParaRPr lang="en-US"/>
        </a:p>
      </dgm:t>
    </dgm:pt>
    <dgm:pt modelId="{0EC2801B-BE8F-034F-84E1-C20E4B843FB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Anticipate failure</a:t>
          </a:r>
          <a:endParaRPr lang="en-US" dirty="0"/>
        </a:p>
      </dgm:t>
    </dgm:pt>
    <dgm:pt modelId="{6F65B068-DA12-734F-BF33-A0B19642A694}" type="parTrans" cxnId="{FEA3F516-426D-CE4D-A7F7-194E6113F005}">
      <dgm:prSet/>
      <dgm:spPr/>
      <dgm:t>
        <a:bodyPr/>
        <a:lstStyle/>
        <a:p>
          <a:endParaRPr lang="en-US"/>
        </a:p>
      </dgm:t>
    </dgm:pt>
    <dgm:pt modelId="{64F8B971-FEAE-AD4B-99D0-C5A0F5AE4853}" type="sibTrans" cxnId="{FEA3F516-426D-CE4D-A7F7-194E6113F005}">
      <dgm:prSet/>
      <dgm:spPr/>
      <dgm:t>
        <a:bodyPr/>
        <a:lstStyle/>
        <a:p>
          <a:endParaRPr lang="en-US"/>
        </a:p>
      </dgm:t>
    </dgm:pt>
    <dgm:pt modelId="{F0EEA048-DFAA-2545-9BB4-D824938F0D2A}">
      <dgm:prSet phldrT="[Text]"/>
      <dgm:spPr/>
      <dgm:t>
        <a:bodyPr/>
        <a:lstStyle/>
        <a:p>
          <a:r>
            <a:rPr lang="en-US" b="1" i="0" dirty="0"/>
            <a:t>Security</a:t>
          </a:r>
          <a:endParaRPr lang="en-US" dirty="0"/>
        </a:p>
      </dgm:t>
    </dgm:pt>
    <dgm:pt modelId="{604347BA-BB4F-D34A-B56F-BE2C3039604B}" type="parTrans" cxnId="{50745B65-8B73-7B4B-A850-3C870354924B}">
      <dgm:prSet/>
      <dgm:spPr/>
      <dgm:t>
        <a:bodyPr/>
        <a:lstStyle/>
        <a:p>
          <a:endParaRPr lang="en-US"/>
        </a:p>
      </dgm:t>
    </dgm:pt>
    <dgm:pt modelId="{F714BF54-CF20-E549-AC13-BED3AA064736}" type="sibTrans" cxnId="{50745B65-8B73-7B4B-A850-3C870354924B}">
      <dgm:prSet/>
      <dgm:spPr/>
      <dgm:t>
        <a:bodyPr/>
        <a:lstStyle/>
        <a:p>
          <a:endParaRPr lang="en-US"/>
        </a:p>
      </dgm:t>
    </dgm:pt>
    <dgm:pt modelId="{B53803BA-3857-4D4F-8D10-D439D55D0912}">
      <dgm:prSet phldrT="[Text]"/>
      <dgm:spPr/>
      <dgm:t>
        <a:bodyPr/>
        <a:lstStyle/>
        <a:p>
          <a:r>
            <a:rPr lang="en-US" b="0" i="0" dirty="0"/>
            <a:t>Maintain the confidentiality and integrity of data </a:t>
          </a:r>
          <a:endParaRPr lang="en-US" dirty="0"/>
        </a:p>
      </dgm:t>
    </dgm:pt>
    <dgm:pt modelId="{6A83F3A1-1D97-414D-A232-5664AC99EB9A}" type="parTrans" cxnId="{63FBE007-219A-4F4C-AC63-5EC4810822EB}">
      <dgm:prSet/>
      <dgm:spPr/>
      <dgm:t>
        <a:bodyPr/>
        <a:lstStyle/>
        <a:p>
          <a:endParaRPr lang="en-US"/>
        </a:p>
      </dgm:t>
    </dgm:pt>
    <dgm:pt modelId="{B2DF149F-94EA-B149-A11B-070ABA866CFD}" type="sibTrans" cxnId="{63FBE007-219A-4F4C-AC63-5EC4810822EB}">
      <dgm:prSet/>
      <dgm:spPr/>
      <dgm:t>
        <a:bodyPr/>
        <a:lstStyle/>
        <a:p>
          <a:endParaRPr lang="en-US"/>
        </a:p>
      </dgm:t>
    </dgm:pt>
    <dgm:pt modelId="{6CA523AE-2919-9E4A-A420-1040A3E0A9CF}">
      <dgm:prSet phldrT="[Text]"/>
      <dgm:spPr/>
      <dgm:t>
        <a:bodyPr/>
        <a:lstStyle/>
        <a:p>
          <a:r>
            <a:rPr lang="en-US" b="0" i="0" dirty="0"/>
            <a:t>Identify security incidents</a:t>
          </a:r>
          <a:endParaRPr lang="en-US" dirty="0"/>
        </a:p>
      </dgm:t>
    </dgm:pt>
    <dgm:pt modelId="{B6F072B1-67F7-B643-A04D-F36A2334E185}" type="parTrans" cxnId="{6391DCAA-70F3-7E49-B0AD-E91F28F31DC8}">
      <dgm:prSet/>
      <dgm:spPr/>
      <dgm:t>
        <a:bodyPr/>
        <a:lstStyle/>
        <a:p>
          <a:endParaRPr lang="en-US"/>
        </a:p>
      </dgm:t>
    </dgm:pt>
    <dgm:pt modelId="{5E36F34F-9982-2342-9AA2-CDE460A028A6}" type="sibTrans" cxnId="{6391DCAA-70F3-7E49-B0AD-E91F28F31DC8}">
      <dgm:prSet/>
      <dgm:spPr/>
      <dgm:t>
        <a:bodyPr/>
        <a:lstStyle/>
        <a:p>
          <a:endParaRPr lang="en-US"/>
        </a:p>
      </dgm:t>
    </dgm:pt>
    <dgm:pt modelId="{68082F7A-A283-1541-A38D-6B6E7E542E4B}">
      <dgm:prSet phldrT="[Text]"/>
      <dgm:spPr/>
      <dgm:t>
        <a:bodyPr/>
        <a:lstStyle/>
        <a:p>
          <a:r>
            <a:rPr lang="en-US" b="1" i="0" dirty="0"/>
            <a:t>Reliability</a:t>
          </a:r>
          <a:endParaRPr lang="en-US" dirty="0"/>
        </a:p>
      </dgm:t>
    </dgm:pt>
    <dgm:pt modelId="{C2A33B47-CAEE-744E-8601-7BD87957E84C}" type="parTrans" cxnId="{1E936DD7-CBF5-4942-825F-EDE2948C88CF}">
      <dgm:prSet/>
      <dgm:spPr/>
      <dgm:t>
        <a:bodyPr/>
        <a:lstStyle/>
        <a:p>
          <a:endParaRPr lang="en-US"/>
        </a:p>
      </dgm:t>
    </dgm:pt>
    <dgm:pt modelId="{83CD59BA-BC6E-EF4C-B070-8B927D073023}" type="sibTrans" cxnId="{1E936DD7-CBF5-4942-825F-EDE2948C88CF}">
      <dgm:prSet/>
      <dgm:spPr/>
      <dgm:t>
        <a:bodyPr/>
        <a:lstStyle/>
        <a:p>
          <a:endParaRPr lang="en-US"/>
        </a:p>
      </dgm:t>
    </dgm:pt>
    <dgm:pt modelId="{49A109BF-BFAE-F146-9EDD-28EA03354E4C}">
      <dgm:prSet phldrT="[Text]"/>
      <dgm:spPr/>
      <dgm:t>
        <a:bodyPr/>
        <a:lstStyle/>
        <a:p>
          <a:pPr rtl="0"/>
          <a:r>
            <a:rPr lang="en-US" dirty="0"/>
            <a:t>Scale horizontally to increase availability</a:t>
          </a:r>
        </a:p>
      </dgm:t>
    </dgm:pt>
    <dgm:pt modelId="{5542BC29-9082-FC4B-BA4F-F055FCDE91B9}" type="parTrans" cxnId="{215CB3C6-001C-D248-9392-9953E01DAB6E}">
      <dgm:prSet/>
      <dgm:spPr/>
      <dgm:t>
        <a:bodyPr/>
        <a:lstStyle/>
        <a:p>
          <a:endParaRPr lang="en-US"/>
        </a:p>
      </dgm:t>
    </dgm:pt>
    <dgm:pt modelId="{03513969-6CA8-6D40-A525-59A01D52FB4D}" type="sibTrans" cxnId="{215CB3C6-001C-D248-9392-9953E01DAB6E}">
      <dgm:prSet/>
      <dgm:spPr/>
      <dgm:t>
        <a:bodyPr/>
        <a:lstStyle/>
        <a:p>
          <a:endParaRPr lang="en-US"/>
        </a:p>
      </dgm:t>
    </dgm:pt>
    <dgm:pt modelId="{03EEF700-1FB9-8E4A-9627-26F52DD3211F}">
      <dgm:prSet phldrT="[Text]"/>
      <dgm:spPr/>
      <dgm:t>
        <a:bodyPr/>
        <a:lstStyle/>
        <a:p>
          <a:r>
            <a:rPr lang="en-US" b="1" i="0" dirty="0"/>
            <a:t>Performance Efficiency</a:t>
          </a:r>
          <a:endParaRPr lang="en-US" dirty="0"/>
        </a:p>
      </dgm:t>
    </dgm:pt>
    <dgm:pt modelId="{355621E3-8118-0D4B-B19D-8D8CD7A1B5B1}" type="parTrans" cxnId="{6DB7FFC9-A5C3-154C-97A8-D7728949A117}">
      <dgm:prSet/>
      <dgm:spPr/>
      <dgm:t>
        <a:bodyPr/>
        <a:lstStyle/>
        <a:p>
          <a:endParaRPr lang="en-US"/>
        </a:p>
      </dgm:t>
    </dgm:pt>
    <dgm:pt modelId="{A35E2996-2EEB-C640-87B8-932B4845E560}" type="sibTrans" cxnId="{6DB7FFC9-A5C3-154C-97A8-D7728949A117}">
      <dgm:prSet/>
      <dgm:spPr/>
      <dgm:t>
        <a:bodyPr/>
        <a:lstStyle/>
        <a:p>
          <a:endParaRPr lang="en-US"/>
        </a:p>
      </dgm:t>
    </dgm:pt>
    <dgm:pt modelId="{5AD1DA99-F5AD-B944-A084-36D5D03AA2B4}">
      <dgm:prSet phldrT="[Text]"/>
      <dgm:spPr/>
      <dgm:t>
        <a:bodyPr/>
        <a:lstStyle/>
        <a:p>
          <a:r>
            <a:rPr lang="en-US" b="1" dirty="0"/>
            <a:t>Only pay when using</a:t>
          </a:r>
        </a:p>
      </dgm:t>
    </dgm:pt>
    <dgm:pt modelId="{94DFF3C1-CE90-264F-916D-D1C231157EB2}" type="parTrans" cxnId="{E42916CC-1D66-1045-91E4-689B698B079C}">
      <dgm:prSet/>
      <dgm:spPr/>
      <dgm:t>
        <a:bodyPr/>
        <a:lstStyle/>
        <a:p>
          <a:endParaRPr lang="en-US"/>
        </a:p>
      </dgm:t>
    </dgm:pt>
    <dgm:pt modelId="{16DCC884-E41C-4A47-B2F7-EDA785C99D5C}" type="sibTrans" cxnId="{E42916CC-1D66-1045-91E4-689B698B079C}">
      <dgm:prSet/>
      <dgm:spPr/>
      <dgm:t>
        <a:bodyPr/>
        <a:lstStyle/>
        <a:p>
          <a:endParaRPr lang="en-US"/>
        </a:p>
      </dgm:t>
    </dgm:pt>
    <dgm:pt modelId="{22FE015F-C078-074C-A7D8-5905294C2901}">
      <dgm:prSet phldrT="[Text]"/>
      <dgm:spPr/>
      <dgm:t>
        <a:bodyPr/>
        <a:lstStyle/>
        <a:p>
          <a:r>
            <a:rPr lang="en-US" b="1" i="0" dirty="0"/>
            <a:t>Cost Optimization</a:t>
          </a:r>
          <a:endParaRPr lang="en-US" b="1" dirty="0"/>
        </a:p>
      </dgm:t>
    </dgm:pt>
    <dgm:pt modelId="{1DB7C0CD-76A8-BC40-9C00-1D51312EFD36}" type="parTrans" cxnId="{11E8F5C7-2342-584F-A0DF-85ADD4E57A2F}">
      <dgm:prSet/>
      <dgm:spPr/>
      <dgm:t>
        <a:bodyPr/>
        <a:lstStyle/>
        <a:p>
          <a:endParaRPr lang="en-US"/>
        </a:p>
      </dgm:t>
    </dgm:pt>
    <dgm:pt modelId="{7D70E612-F178-D64C-B46D-171A2D448C47}" type="sibTrans" cxnId="{11E8F5C7-2342-584F-A0DF-85ADD4E57A2F}">
      <dgm:prSet/>
      <dgm:spPr/>
      <dgm:t>
        <a:bodyPr/>
        <a:lstStyle/>
        <a:p>
          <a:endParaRPr lang="en-US"/>
        </a:p>
      </dgm:t>
    </dgm:pt>
    <dgm:pt modelId="{A89CAC45-4504-8347-8AF1-E0D8836DA90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Democratize advanced technologies</a:t>
          </a:r>
          <a:endParaRPr lang="en-US" dirty="0"/>
        </a:p>
      </dgm:t>
    </dgm:pt>
    <dgm:pt modelId="{149FCF0C-FC75-2C47-B322-144EB203D0B3}" type="parTrans" cxnId="{FFE436EF-7915-B149-9A33-91EE26B36EA3}">
      <dgm:prSet/>
      <dgm:spPr/>
      <dgm:t>
        <a:bodyPr/>
        <a:lstStyle/>
        <a:p>
          <a:endParaRPr lang="en-US"/>
        </a:p>
      </dgm:t>
    </dgm:pt>
    <dgm:pt modelId="{7286C983-A256-5645-81EB-D0400C19B15B}" type="sibTrans" cxnId="{FFE436EF-7915-B149-9A33-91EE26B36EA3}">
      <dgm:prSet/>
      <dgm:spPr/>
      <dgm:t>
        <a:bodyPr/>
        <a:lstStyle/>
        <a:p>
          <a:endParaRPr lang="en-US"/>
        </a:p>
      </dgm:t>
    </dgm:pt>
    <dgm:pt modelId="{07FCCE4C-CD06-4B46-979B-E958B532585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Go global in minutes</a:t>
          </a:r>
        </a:p>
      </dgm:t>
    </dgm:pt>
    <dgm:pt modelId="{A44234C9-DB05-954E-89CF-E0009823CEB9}" type="parTrans" cxnId="{ABF3FB59-0BE4-DC4E-863F-BE4AE386D748}">
      <dgm:prSet/>
      <dgm:spPr/>
      <dgm:t>
        <a:bodyPr/>
        <a:lstStyle/>
        <a:p>
          <a:endParaRPr lang="en-US"/>
        </a:p>
      </dgm:t>
    </dgm:pt>
    <dgm:pt modelId="{B1979356-C73A-AB43-B893-606723DEEA06}" type="sibTrans" cxnId="{ABF3FB59-0BE4-DC4E-863F-BE4AE386D748}">
      <dgm:prSet/>
      <dgm:spPr/>
      <dgm:t>
        <a:bodyPr/>
        <a:lstStyle/>
        <a:p>
          <a:endParaRPr lang="en-US"/>
        </a:p>
      </dgm:t>
    </dgm:pt>
    <dgm:pt modelId="{0C1F6BB7-52B7-1841-9D99-E68F32B66E0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Experiment more often</a:t>
          </a:r>
        </a:p>
      </dgm:t>
    </dgm:pt>
    <dgm:pt modelId="{EBB9ACD4-B839-4C44-BA29-63911BDAFAB0}" type="parTrans" cxnId="{D39F80A5-DBF1-AB4B-858E-8BE3E80947E7}">
      <dgm:prSet/>
      <dgm:spPr/>
      <dgm:t>
        <a:bodyPr/>
        <a:lstStyle/>
        <a:p>
          <a:endParaRPr lang="en-US"/>
        </a:p>
      </dgm:t>
    </dgm:pt>
    <dgm:pt modelId="{039FCD48-D1C3-0E4E-80EF-B6A9C52308FC}" type="sibTrans" cxnId="{D39F80A5-DBF1-AB4B-858E-8BE3E80947E7}">
      <dgm:prSet/>
      <dgm:spPr/>
      <dgm:t>
        <a:bodyPr/>
        <a:lstStyle/>
        <a:p>
          <a:endParaRPr lang="en-US"/>
        </a:p>
      </dgm:t>
    </dgm:pt>
    <dgm:pt modelId="{127B802B-042F-5B47-B4E0-3ED2B0B984ED}">
      <dgm:prSet phldrT="[Text]"/>
      <dgm:spPr/>
      <dgm:t>
        <a:bodyPr/>
        <a:lstStyle/>
        <a:p>
          <a:r>
            <a:rPr lang="en-US" b="1" dirty="0"/>
            <a:t>Share unused capacity (PaaS)</a:t>
          </a:r>
        </a:p>
      </dgm:t>
    </dgm:pt>
    <dgm:pt modelId="{0E65F41E-627B-9442-9936-DA475177C292}" type="parTrans" cxnId="{ADD6C757-E25E-624C-9BAE-A78DFC7406F9}">
      <dgm:prSet/>
      <dgm:spPr/>
      <dgm:t>
        <a:bodyPr/>
        <a:lstStyle/>
        <a:p>
          <a:endParaRPr lang="en-US"/>
        </a:p>
      </dgm:t>
    </dgm:pt>
    <dgm:pt modelId="{97A18D54-F7ED-6348-B3A8-653282CA8083}" type="sibTrans" cxnId="{ADD6C757-E25E-624C-9BAE-A78DFC7406F9}">
      <dgm:prSet/>
      <dgm:spPr/>
      <dgm:t>
        <a:bodyPr/>
        <a:lstStyle/>
        <a:p>
          <a:endParaRPr lang="en-US"/>
        </a:p>
      </dgm:t>
    </dgm:pt>
    <dgm:pt modelId="{84EE4A29-C6E6-3C44-9363-38086F7D8C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Automatically recover from failure</a:t>
          </a:r>
        </a:p>
      </dgm:t>
    </dgm:pt>
    <dgm:pt modelId="{116919DD-6F75-5246-81C4-3B751EE204BE}" type="parTrans" cxnId="{474EB301-09CE-BC43-8692-2E17D950128B}">
      <dgm:prSet/>
      <dgm:spPr/>
      <dgm:t>
        <a:bodyPr/>
        <a:lstStyle/>
        <a:p>
          <a:endParaRPr lang="en-US"/>
        </a:p>
      </dgm:t>
    </dgm:pt>
    <dgm:pt modelId="{9C4AD081-8469-6B46-B6BC-E86A5D9088D8}" type="sibTrans" cxnId="{474EB301-09CE-BC43-8692-2E17D950128B}">
      <dgm:prSet/>
      <dgm:spPr/>
      <dgm:t>
        <a:bodyPr/>
        <a:lstStyle/>
        <a:p>
          <a:endParaRPr lang="en-US"/>
        </a:p>
      </dgm:t>
    </dgm:pt>
    <dgm:pt modelId="{87A1D426-9A47-D147-880D-A0DADF6054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Stop guessing capacity</a:t>
          </a:r>
          <a:endParaRPr lang="en-US" b="0" i="0" dirty="0"/>
        </a:p>
      </dgm:t>
    </dgm:pt>
    <dgm:pt modelId="{0ECCD88D-3843-4943-AB6D-3B446DFED86E}" type="parTrans" cxnId="{7A1F6742-1C56-7343-B7C1-6112E6DEF2AC}">
      <dgm:prSet/>
      <dgm:spPr/>
      <dgm:t>
        <a:bodyPr/>
        <a:lstStyle/>
        <a:p>
          <a:endParaRPr lang="en-US"/>
        </a:p>
      </dgm:t>
    </dgm:pt>
    <dgm:pt modelId="{332CFC67-8448-B243-BB3E-589879CBF7FD}" type="sibTrans" cxnId="{7A1F6742-1C56-7343-B7C1-6112E6DEF2AC}">
      <dgm:prSet/>
      <dgm:spPr/>
      <dgm:t>
        <a:bodyPr/>
        <a:lstStyle/>
        <a:p>
          <a:endParaRPr lang="en-US"/>
        </a:p>
      </dgm:t>
    </dgm:pt>
    <dgm:pt modelId="{44F8DBBD-42E9-7D4E-B4C1-E7A0138F85FB}">
      <dgm:prSet/>
      <dgm:spPr/>
      <dgm:t>
        <a:bodyPr/>
        <a:lstStyle/>
        <a:p>
          <a:r>
            <a:rPr lang="en-US" b="0" i="0" dirty="0"/>
            <a:t>Protect information, systems, and assets</a:t>
          </a:r>
          <a:endParaRPr lang="en-US" dirty="0"/>
        </a:p>
      </dgm:t>
    </dgm:pt>
    <dgm:pt modelId="{611EB983-AB28-0341-8204-797C7C33C3B6}" type="parTrans" cxnId="{A1BE4E5A-687D-4146-8F34-A12DBED14CD2}">
      <dgm:prSet/>
      <dgm:spPr/>
      <dgm:t>
        <a:bodyPr/>
        <a:lstStyle/>
        <a:p>
          <a:endParaRPr lang="en-US"/>
        </a:p>
      </dgm:t>
    </dgm:pt>
    <dgm:pt modelId="{051B0267-A4A5-9C48-AEDA-3C5B99E92833}" type="sibTrans" cxnId="{A1BE4E5A-687D-4146-8F34-A12DBED14CD2}">
      <dgm:prSet/>
      <dgm:spPr/>
      <dgm:t>
        <a:bodyPr/>
        <a:lstStyle/>
        <a:p>
          <a:endParaRPr lang="en-US"/>
        </a:p>
      </dgm:t>
    </dgm:pt>
    <dgm:pt modelId="{70389830-8506-0F49-8E4F-B6B5AAE7904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Perform operations as code</a:t>
          </a:r>
          <a:endParaRPr lang="en-US" dirty="0"/>
        </a:p>
      </dgm:t>
    </dgm:pt>
    <dgm:pt modelId="{1DF9EC15-51B2-BC4F-A2F4-A1EFF775C976}" type="parTrans" cxnId="{44EC5948-690F-B142-A949-65AC3FA8B2E9}">
      <dgm:prSet/>
      <dgm:spPr/>
      <dgm:t>
        <a:bodyPr/>
        <a:lstStyle/>
        <a:p>
          <a:endParaRPr lang="en-US"/>
        </a:p>
      </dgm:t>
    </dgm:pt>
    <dgm:pt modelId="{F4326FE0-E00D-7348-B556-0B1428D86A2B}" type="sibTrans" cxnId="{44EC5948-690F-B142-A949-65AC3FA8B2E9}">
      <dgm:prSet/>
      <dgm:spPr/>
      <dgm:t>
        <a:bodyPr/>
        <a:lstStyle/>
        <a:p>
          <a:endParaRPr lang="en-US"/>
        </a:p>
      </dgm:t>
    </dgm:pt>
    <dgm:pt modelId="{1835D8E3-BFDB-6040-BE70-013296617D5B}" type="pres">
      <dgm:prSet presAssocID="{1CE980FB-BB7B-344F-B42B-51CAADA25401}" presName="theList" presStyleCnt="0">
        <dgm:presLayoutVars>
          <dgm:dir/>
          <dgm:animLvl val="lvl"/>
          <dgm:resizeHandles val="exact"/>
        </dgm:presLayoutVars>
      </dgm:prSet>
      <dgm:spPr/>
    </dgm:pt>
    <dgm:pt modelId="{5E92856B-D25F-0A47-A27C-324BB098EE50}" type="pres">
      <dgm:prSet presAssocID="{80605605-D931-FC41-B11D-FD8326CA5607}" presName="compNode" presStyleCnt="0"/>
      <dgm:spPr/>
    </dgm:pt>
    <dgm:pt modelId="{DD9A924C-73D6-3D41-B889-6E25E85C4054}" type="pres">
      <dgm:prSet presAssocID="{80605605-D931-FC41-B11D-FD8326CA5607}" presName="aNode" presStyleLbl="bgShp" presStyleIdx="0" presStyleCnt="5"/>
      <dgm:spPr/>
    </dgm:pt>
    <dgm:pt modelId="{973C66BF-6A4E-144B-86B3-46E96F6C212B}" type="pres">
      <dgm:prSet presAssocID="{80605605-D931-FC41-B11D-FD8326CA5607}" presName="textNode" presStyleLbl="bgShp" presStyleIdx="0" presStyleCnt="5"/>
      <dgm:spPr/>
    </dgm:pt>
    <dgm:pt modelId="{83FBD38F-D81D-C740-837E-F04C6B11212B}" type="pres">
      <dgm:prSet presAssocID="{80605605-D931-FC41-B11D-FD8326CA5607}" presName="compChildNode" presStyleCnt="0"/>
      <dgm:spPr/>
    </dgm:pt>
    <dgm:pt modelId="{AC2D7E72-B268-1E49-958B-166368A79473}" type="pres">
      <dgm:prSet presAssocID="{80605605-D931-FC41-B11D-FD8326CA5607}" presName="theInnerList" presStyleCnt="0"/>
      <dgm:spPr/>
    </dgm:pt>
    <dgm:pt modelId="{D8E7AA53-6C5E-D84B-BB5C-8DCAA3335D50}" type="pres">
      <dgm:prSet presAssocID="{93E92569-DCD0-E945-9F0E-FEC2D4940A55}" presName="childNode" presStyleLbl="node1" presStyleIdx="0" presStyleCnt="14">
        <dgm:presLayoutVars>
          <dgm:bulletEnabled val="1"/>
        </dgm:presLayoutVars>
      </dgm:prSet>
      <dgm:spPr/>
    </dgm:pt>
    <dgm:pt modelId="{682DF0FA-E03F-0242-B71C-567FA86876F6}" type="pres">
      <dgm:prSet presAssocID="{93E92569-DCD0-E945-9F0E-FEC2D4940A55}" presName="aSpace2" presStyleCnt="0"/>
      <dgm:spPr/>
    </dgm:pt>
    <dgm:pt modelId="{82BA4DFB-840D-FB44-81E9-4B2145D40034}" type="pres">
      <dgm:prSet presAssocID="{0EC2801B-BE8F-034F-84E1-C20E4B843FB7}" presName="childNode" presStyleLbl="node1" presStyleIdx="1" presStyleCnt="14">
        <dgm:presLayoutVars>
          <dgm:bulletEnabled val="1"/>
        </dgm:presLayoutVars>
      </dgm:prSet>
      <dgm:spPr/>
    </dgm:pt>
    <dgm:pt modelId="{18C87685-0AFF-534A-B38D-93BC1AD7E11B}" type="pres">
      <dgm:prSet presAssocID="{0EC2801B-BE8F-034F-84E1-C20E4B843FB7}" presName="aSpace2" presStyleCnt="0"/>
      <dgm:spPr/>
    </dgm:pt>
    <dgm:pt modelId="{B991A8B1-DA2D-A942-912A-A637908E4637}" type="pres">
      <dgm:prSet presAssocID="{70389830-8506-0F49-8E4F-B6B5AAE79047}" presName="childNode" presStyleLbl="node1" presStyleIdx="2" presStyleCnt="14">
        <dgm:presLayoutVars>
          <dgm:bulletEnabled val="1"/>
        </dgm:presLayoutVars>
      </dgm:prSet>
      <dgm:spPr/>
    </dgm:pt>
    <dgm:pt modelId="{3A079206-B8BA-C944-9521-E292EE720C7C}" type="pres">
      <dgm:prSet presAssocID="{80605605-D931-FC41-B11D-FD8326CA5607}" presName="aSpace" presStyleCnt="0"/>
      <dgm:spPr/>
    </dgm:pt>
    <dgm:pt modelId="{CAB8D72F-4D6F-5346-A47A-ABAFF2299F61}" type="pres">
      <dgm:prSet presAssocID="{F0EEA048-DFAA-2545-9BB4-D824938F0D2A}" presName="compNode" presStyleCnt="0"/>
      <dgm:spPr/>
    </dgm:pt>
    <dgm:pt modelId="{E9C89DAC-1668-C541-A81A-F31B5CB7FAB5}" type="pres">
      <dgm:prSet presAssocID="{F0EEA048-DFAA-2545-9BB4-D824938F0D2A}" presName="aNode" presStyleLbl="bgShp" presStyleIdx="1" presStyleCnt="5"/>
      <dgm:spPr/>
    </dgm:pt>
    <dgm:pt modelId="{D290D9B3-C82B-9540-BB7D-EF6216231FE2}" type="pres">
      <dgm:prSet presAssocID="{F0EEA048-DFAA-2545-9BB4-D824938F0D2A}" presName="textNode" presStyleLbl="bgShp" presStyleIdx="1" presStyleCnt="5"/>
      <dgm:spPr/>
    </dgm:pt>
    <dgm:pt modelId="{5F74F712-EAF3-7A41-9AFF-3029C5137F49}" type="pres">
      <dgm:prSet presAssocID="{F0EEA048-DFAA-2545-9BB4-D824938F0D2A}" presName="compChildNode" presStyleCnt="0"/>
      <dgm:spPr/>
    </dgm:pt>
    <dgm:pt modelId="{BD3F1F3D-EA21-F641-A5CA-2EFF595C2F10}" type="pres">
      <dgm:prSet presAssocID="{F0EEA048-DFAA-2545-9BB4-D824938F0D2A}" presName="theInnerList" presStyleCnt="0"/>
      <dgm:spPr/>
    </dgm:pt>
    <dgm:pt modelId="{A6AB79E0-586C-CA44-A276-D8D20973C651}" type="pres">
      <dgm:prSet presAssocID="{B53803BA-3857-4D4F-8D10-D439D55D0912}" presName="childNode" presStyleLbl="node1" presStyleIdx="3" presStyleCnt="14">
        <dgm:presLayoutVars>
          <dgm:bulletEnabled val="1"/>
        </dgm:presLayoutVars>
      </dgm:prSet>
      <dgm:spPr/>
    </dgm:pt>
    <dgm:pt modelId="{2782D83F-3EDA-7C43-AA88-EF4AF9B00E29}" type="pres">
      <dgm:prSet presAssocID="{B53803BA-3857-4D4F-8D10-D439D55D0912}" presName="aSpace2" presStyleCnt="0"/>
      <dgm:spPr/>
    </dgm:pt>
    <dgm:pt modelId="{18F1B668-5813-1D43-B3B9-4A0B30F0F109}" type="pres">
      <dgm:prSet presAssocID="{44F8DBBD-42E9-7D4E-B4C1-E7A0138F85FB}" presName="childNode" presStyleLbl="node1" presStyleIdx="4" presStyleCnt="14">
        <dgm:presLayoutVars>
          <dgm:bulletEnabled val="1"/>
        </dgm:presLayoutVars>
      </dgm:prSet>
      <dgm:spPr/>
    </dgm:pt>
    <dgm:pt modelId="{1560B369-3CA8-DD49-8E42-B8BE30DB0132}" type="pres">
      <dgm:prSet presAssocID="{44F8DBBD-42E9-7D4E-B4C1-E7A0138F85FB}" presName="aSpace2" presStyleCnt="0"/>
      <dgm:spPr/>
    </dgm:pt>
    <dgm:pt modelId="{A75E37A6-04E9-4F41-A6DC-2B376D6F3F21}" type="pres">
      <dgm:prSet presAssocID="{6CA523AE-2919-9E4A-A420-1040A3E0A9CF}" presName="childNode" presStyleLbl="node1" presStyleIdx="5" presStyleCnt="14">
        <dgm:presLayoutVars>
          <dgm:bulletEnabled val="1"/>
        </dgm:presLayoutVars>
      </dgm:prSet>
      <dgm:spPr/>
    </dgm:pt>
    <dgm:pt modelId="{66723CEB-E43E-1347-9CD9-89F39FAD715E}" type="pres">
      <dgm:prSet presAssocID="{F0EEA048-DFAA-2545-9BB4-D824938F0D2A}" presName="aSpace" presStyleCnt="0"/>
      <dgm:spPr/>
    </dgm:pt>
    <dgm:pt modelId="{447495EC-C178-6B4A-A99F-7C1C72725DFE}" type="pres">
      <dgm:prSet presAssocID="{68082F7A-A283-1541-A38D-6B6E7E542E4B}" presName="compNode" presStyleCnt="0"/>
      <dgm:spPr/>
    </dgm:pt>
    <dgm:pt modelId="{805B68DF-DB3C-744D-8F0F-BB1646F8F4C1}" type="pres">
      <dgm:prSet presAssocID="{68082F7A-A283-1541-A38D-6B6E7E542E4B}" presName="aNode" presStyleLbl="bgShp" presStyleIdx="2" presStyleCnt="5"/>
      <dgm:spPr/>
    </dgm:pt>
    <dgm:pt modelId="{27AEF63B-2E86-3B40-BC4D-F0B2A71B553B}" type="pres">
      <dgm:prSet presAssocID="{68082F7A-A283-1541-A38D-6B6E7E542E4B}" presName="textNode" presStyleLbl="bgShp" presStyleIdx="2" presStyleCnt="5"/>
      <dgm:spPr/>
    </dgm:pt>
    <dgm:pt modelId="{7E86ACF0-AF7D-CE48-BBB7-E9BE590EF061}" type="pres">
      <dgm:prSet presAssocID="{68082F7A-A283-1541-A38D-6B6E7E542E4B}" presName="compChildNode" presStyleCnt="0"/>
      <dgm:spPr/>
    </dgm:pt>
    <dgm:pt modelId="{488AB5A3-9633-C245-8DF4-A04985968F3B}" type="pres">
      <dgm:prSet presAssocID="{68082F7A-A283-1541-A38D-6B6E7E542E4B}" presName="theInnerList" presStyleCnt="0"/>
      <dgm:spPr/>
    </dgm:pt>
    <dgm:pt modelId="{57568989-34E9-524B-AA87-1799202B0823}" type="pres">
      <dgm:prSet presAssocID="{49A109BF-BFAE-F146-9EDD-28EA03354E4C}" presName="childNode" presStyleLbl="node1" presStyleIdx="6" presStyleCnt="14">
        <dgm:presLayoutVars>
          <dgm:bulletEnabled val="1"/>
        </dgm:presLayoutVars>
      </dgm:prSet>
      <dgm:spPr/>
    </dgm:pt>
    <dgm:pt modelId="{24476118-1D54-2B48-95E7-AA518BADC952}" type="pres">
      <dgm:prSet presAssocID="{49A109BF-BFAE-F146-9EDD-28EA03354E4C}" presName="aSpace2" presStyleCnt="0"/>
      <dgm:spPr/>
    </dgm:pt>
    <dgm:pt modelId="{773C7E20-80E1-2B4A-9FC1-D43A57BFFAEC}" type="pres">
      <dgm:prSet presAssocID="{84EE4A29-C6E6-3C44-9363-38086F7D8C6E}" presName="childNode" presStyleLbl="node1" presStyleIdx="7" presStyleCnt="14">
        <dgm:presLayoutVars>
          <dgm:bulletEnabled val="1"/>
        </dgm:presLayoutVars>
      </dgm:prSet>
      <dgm:spPr/>
    </dgm:pt>
    <dgm:pt modelId="{190026ED-7868-6147-8F24-37C0F14CDC5E}" type="pres">
      <dgm:prSet presAssocID="{84EE4A29-C6E6-3C44-9363-38086F7D8C6E}" presName="aSpace2" presStyleCnt="0"/>
      <dgm:spPr/>
    </dgm:pt>
    <dgm:pt modelId="{D303EF9E-C2F1-B64B-82C6-CF8F7F514852}" type="pres">
      <dgm:prSet presAssocID="{87A1D426-9A47-D147-880D-A0DADF605465}" presName="childNode" presStyleLbl="node1" presStyleIdx="8" presStyleCnt="14">
        <dgm:presLayoutVars>
          <dgm:bulletEnabled val="1"/>
        </dgm:presLayoutVars>
      </dgm:prSet>
      <dgm:spPr/>
    </dgm:pt>
    <dgm:pt modelId="{48B57568-EADC-AF49-B8A9-7BFF9D8C8502}" type="pres">
      <dgm:prSet presAssocID="{68082F7A-A283-1541-A38D-6B6E7E542E4B}" presName="aSpace" presStyleCnt="0"/>
      <dgm:spPr/>
    </dgm:pt>
    <dgm:pt modelId="{B8B8A9BC-C6BB-D441-A943-05DBAADE233E}" type="pres">
      <dgm:prSet presAssocID="{03EEF700-1FB9-8E4A-9627-26F52DD3211F}" presName="compNode" presStyleCnt="0"/>
      <dgm:spPr/>
    </dgm:pt>
    <dgm:pt modelId="{DF8ADB1F-E195-AE4D-8FA3-EDC60C5FEBAF}" type="pres">
      <dgm:prSet presAssocID="{03EEF700-1FB9-8E4A-9627-26F52DD3211F}" presName="aNode" presStyleLbl="bgShp" presStyleIdx="3" presStyleCnt="5"/>
      <dgm:spPr/>
    </dgm:pt>
    <dgm:pt modelId="{200FD584-6B24-5F4A-B3D8-6AB9B3B154C1}" type="pres">
      <dgm:prSet presAssocID="{03EEF700-1FB9-8E4A-9627-26F52DD3211F}" presName="textNode" presStyleLbl="bgShp" presStyleIdx="3" presStyleCnt="5"/>
      <dgm:spPr/>
    </dgm:pt>
    <dgm:pt modelId="{958A8184-5F03-B04A-8823-B8885CF1CAAD}" type="pres">
      <dgm:prSet presAssocID="{03EEF700-1FB9-8E4A-9627-26F52DD3211F}" presName="compChildNode" presStyleCnt="0"/>
      <dgm:spPr/>
    </dgm:pt>
    <dgm:pt modelId="{E66ABF8B-2323-B74F-8787-17643858C004}" type="pres">
      <dgm:prSet presAssocID="{03EEF700-1FB9-8E4A-9627-26F52DD3211F}" presName="theInnerList" presStyleCnt="0"/>
      <dgm:spPr/>
    </dgm:pt>
    <dgm:pt modelId="{ADE224B2-C7E6-BC4C-8CE2-0C688CC8AB7C}" type="pres">
      <dgm:prSet presAssocID="{A89CAC45-4504-8347-8AF1-E0D8836DA907}" presName="childNode" presStyleLbl="node1" presStyleIdx="9" presStyleCnt="14">
        <dgm:presLayoutVars>
          <dgm:bulletEnabled val="1"/>
        </dgm:presLayoutVars>
      </dgm:prSet>
      <dgm:spPr/>
    </dgm:pt>
    <dgm:pt modelId="{0DBFD3CA-61CB-4344-B6F4-5B690C29061A}" type="pres">
      <dgm:prSet presAssocID="{A89CAC45-4504-8347-8AF1-E0D8836DA907}" presName="aSpace2" presStyleCnt="0"/>
      <dgm:spPr/>
    </dgm:pt>
    <dgm:pt modelId="{965A36F0-51A6-474D-9227-562C94523BC2}" type="pres">
      <dgm:prSet presAssocID="{07FCCE4C-CD06-4B46-979B-E958B532585A}" presName="childNode" presStyleLbl="node1" presStyleIdx="10" presStyleCnt="14">
        <dgm:presLayoutVars>
          <dgm:bulletEnabled val="1"/>
        </dgm:presLayoutVars>
      </dgm:prSet>
      <dgm:spPr/>
    </dgm:pt>
    <dgm:pt modelId="{E02A4579-DF74-9442-8C5D-DB50D27E0B3F}" type="pres">
      <dgm:prSet presAssocID="{07FCCE4C-CD06-4B46-979B-E958B532585A}" presName="aSpace2" presStyleCnt="0"/>
      <dgm:spPr/>
    </dgm:pt>
    <dgm:pt modelId="{F13EEF4B-EC7C-524D-B00A-E7A76E673053}" type="pres">
      <dgm:prSet presAssocID="{0C1F6BB7-52B7-1841-9D99-E68F32B66E0F}" presName="childNode" presStyleLbl="node1" presStyleIdx="11" presStyleCnt="14">
        <dgm:presLayoutVars>
          <dgm:bulletEnabled val="1"/>
        </dgm:presLayoutVars>
      </dgm:prSet>
      <dgm:spPr/>
    </dgm:pt>
    <dgm:pt modelId="{6E8F2200-BEEA-6B49-A1A4-18F42CFEE242}" type="pres">
      <dgm:prSet presAssocID="{03EEF700-1FB9-8E4A-9627-26F52DD3211F}" presName="aSpace" presStyleCnt="0"/>
      <dgm:spPr/>
    </dgm:pt>
    <dgm:pt modelId="{07E13B8C-257A-E447-B882-FF8A74057AC5}" type="pres">
      <dgm:prSet presAssocID="{22FE015F-C078-074C-A7D8-5905294C2901}" presName="compNode" presStyleCnt="0"/>
      <dgm:spPr/>
    </dgm:pt>
    <dgm:pt modelId="{16D7FAFC-45D2-F844-956D-5DC0219E4A79}" type="pres">
      <dgm:prSet presAssocID="{22FE015F-C078-074C-A7D8-5905294C2901}" presName="aNode" presStyleLbl="bgShp" presStyleIdx="4" presStyleCnt="5"/>
      <dgm:spPr/>
    </dgm:pt>
    <dgm:pt modelId="{52F10AB8-ABC3-D646-8B99-CFC302FA308B}" type="pres">
      <dgm:prSet presAssocID="{22FE015F-C078-074C-A7D8-5905294C2901}" presName="textNode" presStyleLbl="bgShp" presStyleIdx="4" presStyleCnt="5"/>
      <dgm:spPr/>
    </dgm:pt>
    <dgm:pt modelId="{64605848-7CDD-7A44-9950-85F0BAD94F66}" type="pres">
      <dgm:prSet presAssocID="{22FE015F-C078-074C-A7D8-5905294C2901}" presName="compChildNode" presStyleCnt="0"/>
      <dgm:spPr/>
    </dgm:pt>
    <dgm:pt modelId="{92E8C249-2132-E44B-9F08-55EC8D332C57}" type="pres">
      <dgm:prSet presAssocID="{22FE015F-C078-074C-A7D8-5905294C2901}" presName="theInnerList" presStyleCnt="0"/>
      <dgm:spPr/>
    </dgm:pt>
    <dgm:pt modelId="{0249984B-6071-C642-8C64-2ABED0332029}" type="pres">
      <dgm:prSet presAssocID="{5AD1DA99-F5AD-B944-A084-36D5D03AA2B4}" presName="childNode" presStyleLbl="node1" presStyleIdx="12" presStyleCnt="14">
        <dgm:presLayoutVars>
          <dgm:bulletEnabled val="1"/>
        </dgm:presLayoutVars>
      </dgm:prSet>
      <dgm:spPr/>
    </dgm:pt>
    <dgm:pt modelId="{6A978C4E-40EC-ED47-BD5C-A16F09F93A24}" type="pres">
      <dgm:prSet presAssocID="{5AD1DA99-F5AD-B944-A084-36D5D03AA2B4}" presName="aSpace2" presStyleCnt="0"/>
      <dgm:spPr/>
    </dgm:pt>
    <dgm:pt modelId="{5A4C86AE-E41E-D147-AE05-ED173F1E63EB}" type="pres">
      <dgm:prSet presAssocID="{127B802B-042F-5B47-B4E0-3ED2B0B984ED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83B3F600-A7EA-C04D-AAA0-56E918C4699F}" type="presOf" srcId="{22FE015F-C078-074C-A7D8-5905294C2901}" destId="{52F10AB8-ABC3-D646-8B99-CFC302FA308B}" srcOrd="1" destOrd="0" presId="urn:microsoft.com/office/officeart/2005/8/layout/lProcess2"/>
    <dgm:cxn modelId="{474EB301-09CE-BC43-8692-2E17D950128B}" srcId="{68082F7A-A283-1541-A38D-6B6E7E542E4B}" destId="{84EE4A29-C6E6-3C44-9363-38086F7D8C6E}" srcOrd="1" destOrd="0" parTransId="{116919DD-6F75-5246-81C4-3B751EE204BE}" sibTransId="{9C4AD081-8469-6B46-B6BC-E86A5D9088D8}"/>
    <dgm:cxn modelId="{63FBE007-219A-4F4C-AC63-5EC4810822EB}" srcId="{F0EEA048-DFAA-2545-9BB4-D824938F0D2A}" destId="{B53803BA-3857-4D4F-8D10-D439D55D0912}" srcOrd="0" destOrd="0" parTransId="{6A83F3A1-1D97-414D-A232-5664AC99EB9A}" sibTransId="{B2DF149F-94EA-B149-A11B-070ABA866CFD}"/>
    <dgm:cxn modelId="{FEA3F516-426D-CE4D-A7F7-194E6113F005}" srcId="{80605605-D931-FC41-B11D-FD8326CA5607}" destId="{0EC2801B-BE8F-034F-84E1-C20E4B843FB7}" srcOrd="1" destOrd="0" parTransId="{6F65B068-DA12-734F-BF33-A0B19642A694}" sibTransId="{64F8B971-FEAE-AD4B-99D0-C5A0F5AE4853}"/>
    <dgm:cxn modelId="{BD5F821A-F9A5-394A-B52A-CCC3147369DD}" type="presOf" srcId="{127B802B-042F-5B47-B4E0-3ED2B0B984ED}" destId="{5A4C86AE-E41E-D147-AE05-ED173F1E63EB}" srcOrd="0" destOrd="0" presId="urn:microsoft.com/office/officeart/2005/8/layout/lProcess2"/>
    <dgm:cxn modelId="{E80EB21D-CEC5-D844-8BD1-8B597CE3C9B1}" type="presOf" srcId="{70389830-8506-0F49-8E4F-B6B5AAE79047}" destId="{B991A8B1-DA2D-A942-912A-A637908E4637}" srcOrd="0" destOrd="0" presId="urn:microsoft.com/office/officeart/2005/8/layout/lProcess2"/>
    <dgm:cxn modelId="{136B3124-8047-604E-8AF4-7A03EDB9D19D}" type="presOf" srcId="{93E92569-DCD0-E945-9F0E-FEC2D4940A55}" destId="{D8E7AA53-6C5E-D84B-BB5C-8DCAA3335D50}" srcOrd="0" destOrd="0" presId="urn:microsoft.com/office/officeart/2005/8/layout/lProcess2"/>
    <dgm:cxn modelId="{7789992B-6AB7-B546-8804-F267EA9F28D0}" type="presOf" srcId="{5AD1DA99-F5AD-B944-A084-36D5D03AA2B4}" destId="{0249984B-6071-C642-8C64-2ABED0332029}" srcOrd="0" destOrd="0" presId="urn:microsoft.com/office/officeart/2005/8/layout/lProcess2"/>
    <dgm:cxn modelId="{C9999530-00A3-3F46-A613-1B6D761F0B69}" type="presOf" srcId="{68082F7A-A283-1541-A38D-6B6E7E542E4B}" destId="{27AEF63B-2E86-3B40-BC4D-F0B2A71B553B}" srcOrd="1" destOrd="0" presId="urn:microsoft.com/office/officeart/2005/8/layout/lProcess2"/>
    <dgm:cxn modelId="{F5E22631-5FF3-974D-97C3-B8480CD0D98A}" type="presOf" srcId="{F0EEA048-DFAA-2545-9BB4-D824938F0D2A}" destId="{E9C89DAC-1668-C541-A81A-F31B5CB7FAB5}" srcOrd="0" destOrd="0" presId="urn:microsoft.com/office/officeart/2005/8/layout/lProcess2"/>
    <dgm:cxn modelId="{0BAD3231-3DBB-624C-B9B8-FE68E2E1260B}" type="presOf" srcId="{49A109BF-BFAE-F146-9EDD-28EA03354E4C}" destId="{57568989-34E9-524B-AA87-1799202B0823}" srcOrd="0" destOrd="0" presId="urn:microsoft.com/office/officeart/2005/8/layout/lProcess2"/>
    <dgm:cxn modelId="{4DFBE533-147F-C24B-A0A3-E89632ED9044}" type="presOf" srcId="{03EEF700-1FB9-8E4A-9627-26F52DD3211F}" destId="{DF8ADB1F-E195-AE4D-8FA3-EDC60C5FEBAF}" srcOrd="0" destOrd="0" presId="urn:microsoft.com/office/officeart/2005/8/layout/lProcess2"/>
    <dgm:cxn modelId="{D8AF843F-5378-3242-916D-AADF66338C34}" type="presOf" srcId="{A89CAC45-4504-8347-8AF1-E0D8836DA907}" destId="{ADE224B2-C7E6-BC4C-8CE2-0C688CC8AB7C}" srcOrd="0" destOrd="0" presId="urn:microsoft.com/office/officeart/2005/8/layout/lProcess2"/>
    <dgm:cxn modelId="{11646160-281F-F24E-93FD-239B00291276}" type="presOf" srcId="{44F8DBBD-42E9-7D4E-B4C1-E7A0138F85FB}" destId="{18F1B668-5813-1D43-B3B9-4A0B30F0F109}" srcOrd="0" destOrd="0" presId="urn:microsoft.com/office/officeart/2005/8/layout/lProcess2"/>
    <dgm:cxn modelId="{7A1F6742-1C56-7343-B7C1-6112E6DEF2AC}" srcId="{68082F7A-A283-1541-A38D-6B6E7E542E4B}" destId="{87A1D426-9A47-D147-880D-A0DADF605465}" srcOrd="2" destOrd="0" parTransId="{0ECCD88D-3843-4943-AB6D-3B446DFED86E}" sibTransId="{332CFC67-8448-B243-BB3E-589879CBF7FD}"/>
    <dgm:cxn modelId="{50745B65-8B73-7B4B-A850-3C870354924B}" srcId="{1CE980FB-BB7B-344F-B42B-51CAADA25401}" destId="{F0EEA048-DFAA-2545-9BB4-D824938F0D2A}" srcOrd="1" destOrd="0" parTransId="{604347BA-BB4F-D34A-B56F-BE2C3039604B}" sibTransId="{F714BF54-CF20-E549-AC13-BED3AA064736}"/>
    <dgm:cxn modelId="{7CDE6466-A08F-4845-9078-0A4B2989E368}" type="presOf" srcId="{03EEF700-1FB9-8E4A-9627-26F52DD3211F}" destId="{200FD584-6B24-5F4A-B3D8-6AB9B3B154C1}" srcOrd="1" destOrd="0" presId="urn:microsoft.com/office/officeart/2005/8/layout/lProcess2"/>
    <dgm:cxn modelId="{D1AABA47-48A2-B64C-8716-A5C171541543}" srcId="{80605605-D931-FC41-B11D-FD8326CA5607}" destId="{93E92569-DCD0-E945-9F0E-FEC2D4940A55}" srcOrd="0" destOrd="0" parTransId="{D6D2742B-5052-754D-AA4D-E1D5BD83CA26}" sibTransId="{D2CA434B-8C25-F64A-90A3-C57A7980A6D3}"/>
    <dgm:cxn modelId="{44EC5948-690F-B142-A949-65AC3FA8B2E9}" srcId="{80605605-D931-FC41-B11D-FD8326CA5607}" destId="{70389830-8506-0F49-8E4F-B6B5AAE79047}" srcOrd="2" destOrd="0" parTransId="{1DF9EC15-51B2-BC4F-A2F4-A1EFF775C976}" sibTransId="{F4326FE0-E00D-7348-B556-0B1428D86A2B}"/>
    <dgm:cxn modelId="{D9DBA14E-B219-6847-93D0-6B800CBF145D}" srcId="{1CE980FB-BB7B-344F-B42B-51CAADA25401}" destId="{80605605-D931-FC41-B11D-FD8326CA5607}" srcOrd="0" destOrd="0" parTransId="{71FF2C8C-936C-3843-9D43-6DEEC08FA3D8}" sibTransId="{45F35D57-ECCE-964E-AEB6-06C187194870}"/>
    <dgm:cxn modelId="{2D691C74-8906-0F4F-B33E-7A859666D275}" type="presOf" srcId="{1CE980FB-BB7B-344F-B42B-51CAADA25401}" destId="{1835D8E3-BFDB-6040-BE70-013296617D5B}" srcOrd="0" destOrd="0" presId="urn:microsoft.com/office/officeart/2005/8/layout/lProcess2"/>
    <dgm:cxn modelId="{D6C48976-5048-8543-87A4-B5864BC0C5E3}" type="presOf" srcId="{22FE015F-C078-074C-A7D8-5905294C2901}" destId="{16D7FAFC-45D2-F844-956D-5DC0219E4A79}" srcOrd="0" destOrd="0" presId="urn:microsoft.com/office/officeart/2005/8/layout/lProcess2"/>
    <dgm:cxn modelId="{ADD6C757-E25E-624C-9BAE-A78DFC7406F9}" srcId="{22FE015F-C078-074C-A7D8-5905294C2901}" destId="{127B802B-042F-5B47-B4E0-3ED2B0B984ED}" srcOrd="1" destOrd="0" parTransId="{0E65F41E-627B-9442-9936-DA475177C292}" sibTransId="{97A18D54-F7ED-6348-B3A8-653282CA8083}"/>
    <dgm:cxn modelId="{ABF3FB59-0BE4-DC4E-863F-BE4AE386D748}" srcId="{03EEF700-1FB9-8E4A-9627-26F52DD3211F}" destId="{07FCCE4C-CD06-4B46-979B-E958B532585A}" srcOrd="1" destOrd="0" parTransId="{A44234C9-DB05-954E-89CF-E0009823CEB9}" sibTransId="{B1979356-C73A-AB43-B893-606723DEEA06}"/>
    <dgm:cxn modelId="{A1BE4E5A-687D-4146-8F34-A12DBED14CD2}" srcId="{F0EEA048-DFAA-2545-9BB4-D824938F0D2A}" destId="{44F8DBBD-42E9-7D4E-B4C1-E7A0138F85FB}" srcOrd="1" destOrd="0" parTransId="{611EB983-AB28-0341-8204-797C7C33C3B6}" sibTransId="{051B0267-A4A5-9C48-AEDA-3C5B99E92833}"/>
    <dgm:cxn modelId="{F656C884-E67E-D942-AC6C-2B9306439F79}" type="presOf" srcId="{80605605-D931-FC41-B11D-FD8326CA5607}" destId="{973C66BF-6A4E-144B-86B3-46E96F6C212B}" srcOrd="1" destOrd="0" presId="urn:microsoft.com/office/officeart/2005/8/layout/lProcess2"/>
    <dgm:cxn modelId="{D39F80A5-DBF1-AB4B-858E-8BE3E80947E7}" srcId="{03EEF700-1FB9-8E4A-9627-26F52DD3211F}" destId="{0C1F6BB7-52B7-1841-9D99-E68F32B66E0F}" srcOrd="2" destOrd="0" parTransId="{EBB9ACD4-B839-4C44-BA29-63911BDAFAB0}" sibTransId="{039FCD48-D1C3-0E4E-80EF-B6A9C52308FC}"/>
    <dgm:cxn modelId="{B90EA5A7-36DF-EA41-9D97-3FF8FF54A252}" type="presOf" srcId="{F0EEA048-DFAA-2545-9BB4-D824938F0D2A}" destId="{D290D9B3-C82B-9540-BB7D-EF6216231FE2}" srcOrd="1" destOrd="0" presId="urn:microsoft.com/office/officeart/2005/8/layout/lProcess2"/>
    <dgm:cxn modelId="{745B0BAA-68BE-6342-8B96-583ED4020A38}" type="presOf" srcId="{0EC2801B-BE8F-034F-84E1-C20E4B843FB7}" destId="{82BA4DFB-840D-FB44-81E9-4B2145D40034}" srcOrd="0" destOrd="0" presId="urn:microsoft.com/office/officeart/2005/8/layout/lProcess2"/>
    <dgm:cxn modelId="{6391DCAA-70F3-7E49-B0AD-E91F28F31DC8}" srcId="{F0EEA048-DFAA-2545-9BB4-D824938F0D2A}" destId="{6CA523AE-2919-9E4A-A420-1040A3E0A9CF}" srcOrd="2" destOrd="0" parTransId="{B6F072B1-67F7-B643-A04D-F36A2334E185}" sibTransId="{5E36F34F-9982-2342-9AA2-CDE460A028A6}"/>
    <dgm:cxn modelId="{6ABCF9B9-758E-7148-B797-1D8BE26E63EA}" type="presOf" srcId="{68082F7A-A283-1541-A38D-6B6E7E542E4B}" destId="{805B68DF-DB3C-744D-8F0F-BB1646F8F4C1}" srcOrd="0" destOrd="0" presId="urn:microsoft.com/office/officeart/2005/8/layout/lProcess2"/>
    <dgm:cxn modelId="{04092FBD-56AF-7646-B8FA-FC2CDC98552C}" type="presOf" srcId="{87A1D426-9A47-D147-880D-A0DADF605465}" destId="{D303EF9E-C2F1-B64B-82C6-CF8F7F514852}" srcOrd="0" destOrd="0" presId="urn:microsoft.com/office/officeart/2005/8/layout/lProcess2"/>
    <dgm:cxn modelId="{215CB3C6-001C-D248-9392-9953E01DAB6E}" srcId="{68082F7A-A283-1541-A38D-6B6E7E542E4B}" destId="{49A109BF-BFAE-F146-9EDD-28EA03354E4C}" srcOrd="0" destOrd="0" parTransId="{5542BC29-9082-FC4B-BA4F-F055FCDE91B9}" sibTransId="{03513969-6CA8-6D40-A525-59A01D52FB4D}"/>
    <dgm:cxn modelId="{11E8F5C7-2342-584F-A0DF-85ADD4E57A2F}" srcId="{1CE980FB-BB7B-344F-B42B-51CAADA25401}" destId="{22FE015F-C078-074C-A7D8-5905294C2901}" srcOrd="4" destOrd="0" parTransId="{1DB7C0CD-76A8-BC40-9C00-1D51312EFD36}" sibTransId="{7D70E612-F178-D64C-B46D-171A2D448C47}"/>
    <dgm:cxn modelId="{6DB7FFC9-A5C3-154C-97A8-D7728949A117}" srcId="{1CE980FB-BB7B-344F-B42B-51CAADA25401}" destId="{03EEF700-1FB9-8E4A-9627-26F52DD3211F}" srcOrd="3" destOrd="0" parTransId="{355621E3-8118-0D4B-B19D-8D8CD7A1B5B1}" sibTransId="{A35E2996-2EEB-C640-87B8-932B4845E560}"/>
    <dgm:cxn modelId="{E42916CC-1D66-1045-91E4-689B698B079C}" srcId="{22FE015F-C078-074C-A7D8-5905294C2901}" destId="{5AD1DA99-F5AD-B944-A084-36D5D03AA2B4}" srcOrd="0" destOrd="0" parTransId="{94DFF3C1-CE90-264F-916D-D1C231157EB2}" sibTransId="{16DCC884-E41C-4A47-B2F7-EDA785C99D5C}"/>
    <dgm:cxn modelId="{EC6FF0CD-3ACA-BC40-BEE9-18A6551D0DFC}" type="presOf" srcId="{0C1F6BB7-52B7-1841-9D99-E68F32B66E0F}" destId="{F13EEF4B-EC7C-524D-B00A-E7A76E673053}" srcOrd="0" destOrd="0" presId="urn:microsoft.com/office/officeart/2005/8/layout/lProcess2"/>
    <dgm:cxn modelId="{BD5207D1-5BA3-DC40-B9A0-9AF614CAA4CF}" type="presOf" srcId="{84EE4A29-C6E6-3C44-9363-38086F7D8C6E}" destId="{773C7E20-80E1-2B4A-9FC1-D43A57BFFAEC}" srcOrd="0" destOrd="0" presId="urn:microsoft.com/office/officeart/2005/8/layout/lProcess2"/>
    <dgm:cxn modelId="{1E936DD7-CBF5-4942-825F-EDE2948C88CF}" srcId="{1CE980FB-BB7B-344F-B42B-51CAADA25401}" destId="{68082F7A-A283-1541-A38D-6B6E7E542E4B}" srcOrd="2" destOrd="0" parTransId="{C2A33B47-CAEE-744E-8601-7BD87957E84C}" sibTransId="{83CD59BA-BC6E-EF4C-B070-8B927D073023}"/>
    <dgm:cxn modelId="{42590CDD-9B66-7A41-89FC-01A44BA01061}" type="presOf" srcId="{6CA523AE-2919-9E4A-A420-1040A3E0A9CF}" destId="{A75E37A6-04E9-4F41-A6DC-2B376D6F3F21}" srcOrd="0" destOrd="0" presId="urn:microsoft.com/office/officeart/2005/8/layout/lProcess2"/>
    <dgm:cxn modelId="{4B9C1FE7-F66B-1A43-95E3-9075233A26D7}" type="presOf" srcId="{B53803BA-3857-4D4F-8D10-D439D55D0912}" destId="{A6AB79E0-586C-CA44-A276-D8D20973C651}" srcOrd="0" destOrd="0" presId="urn:microsoft.com/office/officeart/2005/8/layout/lProcess2"/>
    <dgm:cxn modelId="{FFE436EF-7915-B149-9A33-91EE26B36EA3}" srcId="{03EEF700-1FB9-8E4A-9627-26F52DD3211F}" destId="{A89CAC45-4504-8347-8AF1-E0D8836DA907}" srcOrd="0" destOrd="0" parTransId="{149FCF0C-FC75-2C47-B322-144EB203D0B3}" sibTransId="{7286C983-A256-5645-81EB-D0400C19B15B}"/>
    <dgm:cxn modelId="{AA197FF8-04F7-3C41-BE07-C70CE9A686E3}" type="presOf" srcId="{80605605-D931-FC41-B11D-FD8326CA5607}" destId="{DD9A924C-73D6-3D41-B889-6E25E85C4054}" srcOrd="0" destOrd="0" presId="urn:microsoft.com/office/officeart/2005/8/layout/lProcess2"/>
    <dgm:cxn modelId="{256D08FA-F277-3E4D-9A7A-90E947324482}" type="presOf" srcId="{07FCCE4C-CD06-4B46-979B-E958B532585A}" destId="{965A36F0-51A6-474D-9227-562C94523BC2}" srcOrd="0" destOrd="0" presId="urn:microsoft.com/office/officeart/2005/8/layout/lProcess2"/>
    <dgm:cxn modelId="{84CECDD7-16AF-744D-8028-7BB75F098349}" type="presParOf" srcId="{1835D8E3-BFDB-6040-BE70-013296617D5B}" destId="{5E92856B-D25F-0A47-A27C-324BB098EE50}" srcOrd="0" destOrd="0" presId="urn:microsoft.com/office/officeart/2005/8/layout/lProcess2"/>
    <dgm:cxn modelId="{AC4B36AE-5FC9-4E49-B0DF-86BC1C1592F7}" type="presParOf" srcId="{5E92856B-D25F-0A47-A27C-324BB098EE50}" destId="{DD9A924C-73D6-3D41-B889-6E25E85C4054}" srcOrd="0" destOrd="0" presId="urn:microsoft.com/office/officeart/2005/8/layout/lProcess2"/>
    <dgm:cxn modelId="{417A350F-3B49-D048-845F-AE9988A74409}" type="presParOf" srcId="{5E92856B-D25F-0A47-A27C-324BB098EE50}" destId="{973C66BF-6A4E-144B-86B3-46E96F6C212B}" srcOrd="1" destOrd="0" presId="urn:microsoft.com/office/officeart/2005/8/layout/lProcess2"/>
    <dgm:cxn modelId="{B5855142-8E8A-C340-85E7-B44E2A0694A7}" type="presParOf" srcId="{5E92856B-D25F-0A47-A27C-324BB098EE50}" destId="{83FBD38F-D81D-C740-837E-F04C6B11212B}" srcOrd="2" destOrd="0" presId="urn:microsoft.com/office/officeart/2005/8/layout/lProcess2"/>
    <dgm:cxn modelId="{B6EE30C5-5C29-FF41-8BEB-9C2800877F05}" type="presParOf" srcId="{83FBD38F-D81D-C740-837E-F04C6B11212B}" destId="{AC2D7E72-B268-1E49-958B-166368A79473}" srcOrd="0" destOrd="0" presId="urn:microsoft.com/office/officeart/2005/8/layout/lProcess2"/>
    <dgm:cxn modelId="{573FB273-0545-9448-9BCE-D072464A82A0}" type="presParOf" srcId="{AC2D7E72-B268-1E49-958B-166368A79473}" destId="{D8E7AA53-6C5E-D84B-BB5C-8DCAA3335D50}" srcOrd="0" destOrd="0" presId="urn:microsoft.com/office/officeart/2005/8/layout/lProcess2"/>
    <dgm:cxn modelId="{D96A4CAA-1ED4-2A49-B58F-0F3902312A3D}" type="presParOf" srcId="{AC2D7E72-B268-1E49-958B-166368A79473}" destId="{682DF0FA-E03F-0242-B71C-567FA86876F6}" srcOrd="1" destOrd="0" presId="urn:microsoft.com/office/officeart/2005/8/layout/lProcess2"/>
    <dgm:cxn modelId="{68D90B7F-32B5-8B49-9D28-81CB053BBB68}" type="presParOf" srcId="{AC2D7E72-B268-1E49-958B-166368A79473}" destId="{82BA4DFB-840D-FB44-81E9-4B2145D40034}" srcOrd="2" destOrd="0" presId="urn:microsoft.com/office/officeart/2005/8/layout/lProcess2"/>
    <dgm:cxn modelId="{38741F0D-5DC4-4A4A-A15D-ADC5AA1C8EAE}" type="presParOf" srcId="{AC2D7E72-B268-1E49-958B-166368A79473}" destId="{18C87685-0AFF-534A-B38D-93BC1AD7E11B}" srcOrd="3" destOrd="0" presId="urn:microsoft.com/office/officeart/2005/8/layout/lProcess2"/>
    <dgm:cxn modelId="{F8CB7B7C-701A-1E45-81D2-63616FEB6732}" type="presParOf" srcId="{AC2D7E72-B268-1E49-958B-166368A79473}" destId="{B991A8B1-DA2D-A942-912A-A637908E4637}" srcOrd="4" destOrd="0" presId="urn:microsoft.com/office/officeart/2005/8/layout/lProcess2"/>
    <dgm:cxn modelId="{1F35282A-B59F-784D-B523-82D03DEF2C16}" type="presParOf" srcId="{1835D8E3-BFDB-6040-BE70-013296617D5B}" destId="{3A079206-B8BA-C944-9521-E292EE720C7C}" srcOrd="1" destOrd="0" presId="urn:microsoft.com/office/officeart/2005/8/layout/lProcess2"/>
    <dgm:cxn modelId="{BDCDE637-1A91-704F-970D-DCAD77009855}" type="presParOf" srcId="{1835D8E3-BFDB-6040-BE70-013296617D5B}" destId="{CAB8D72F-4D6F-5346-A47A-ABAFF2299F61}" srcOrd="2" destOrd="0" presId="urn:microsoft.com/office/officeart/2005/8/layout/lProcess2"/>
    <dgm:cxn modelId="{52504F08-B955-454E-B0EE-31F3701B4D75}" type="presParOf" srcId="{CAB8D72F-4D6F-5346-A47A-ABAFF2299F61}" destId="{E9C89DAC-1668-C541-A81A-F31B5CB7FAB5}" srcOrd="0" destOrd="0" presId="urn:microsoft.com/office/officeart/2005/8/layout/lProcess2"/>
    <dgm:cxn modelId="{93349519-C732-A442-A356-CA6FAB21863C}" type="presParOf" srcId="{CAB8D72F-4D6F-5346-A47A-ABAFF2299F61}" destId="{D290D9B3-C82B-9540-BB7D-EF6216231FE2}" srcOrd="1" destOrd="0" presId="urn:microsoft.com/office/officeart/2005/8/layout/lProcess2"/>
    <dgm:cxn modelId="{D16489B4-D8D8-CC40-9A5C-6E1FE5452549}" type="presParOf" srcId="{CAB8D72F-4D6F-5346-A47A-ABAFF2299F61}" destId="{5F74F712-EAF3-7A41-9AFF-3029C5137F49}" srcOrd="2" destOrd="0" presId="urn:microsoft.com/office/officeart/2005/8/layout/lProcess2"/>
    <dgm:cxn modelId="{6D6CEFC8-C193-554F-9792-587A66AA07C7}" type="presParOf" srcId="{5F74F712-EAF3-7A41-9AFF-3029C5137F49}" destId="{BD3F1F3D-EA21-F641-A5CA-2EFF595C2F10}" srcOrd="0" destOrd="0" presId="urn:microsoft.com/office/officeart/2005/8/layout/lProcess2"/>
    <dgm:cxn modelId="{DDD0AE45-5BD9-1E46-821B-17164686EA97}" type="presParOf" srcId="{BD3F1F3D-EA21-F641-A5CA-2EFF595C2F10}" destId="{A6AB79E0-586C-CA44-A276-D8D20973C651}" srcOrd="0" destOrd="0" presId="urn:microsoft.com/office/officeart/2005/8/layout/lProcess2"/>
    <dgm:cxn modelId="{8D69BD10-FA15-A641-98B3-50B97B0943B2}" type="presParOf" srcId="{BD3F1F3D-EA21-F641-A5CA-2EFF595C2F10}" destId="{2782D83F-3EDA-7C43-AA88-EF4AF9B00E29}" srcOrd="1" destOrd="0" presId="urn:microsoft.com/office/officeart/2005/8/layout/lProcess2"/>
    <dgm:cxn modelId="{7847EF8B-E84B-6B4D-BE07-B927B47E9E0B}" type="presParOf" srcId="{BD3F1F3D-EA21-F641-A5CA-2EFF595C2F10}" destId="{18F1B668-5813-1D43-B3B9-4A0B30F0F109}" srcOrd="2" destOrd="0" presId="urn:microsoft.com/office/officeart/2005/8/layout/lProcess2"/>
    <dgm:cxn modelId="{4D9F813A-79CB-8843-8731-813103E30788}" type="presParOf" srcId="{BD3F1F3D-EA21-F641-A5CA-2EFF595C2F10}" destId="{1560B369-3CA8-DD49-8E42-B8BE30DB0132}" srcOrd="3" destOrd="0" presId="urn:microsoft.com/office/officeart/2005/8/layout/lProcess2"/>
    <dgm:cxn modelId="{D44CF4D2-E7F4-9148-936C-80A8C4980C49}" type="presParOf" srcId="{BD3F1F3D-EA21-F641-A5CA-2EFF595C2F10}" destId="{A75E37A6-04E9-4F41-A6DC-2B376D6F3F21}" srcOrd="4" destOrd="0" presId="urn:microsoft.com/office/officeart/2005/8/layout/lProcess2"/>
    <dgm:cxn modelId="{CB790281-DBD8-3045-A31B-C42CC288CB84}" type="presParOf" srcId="{1835D8E3-BFDB-6040-BE70-013296617D5B}" destId="{66723CEB-E43E-1347-9CD9-89F39FAD715E}" srcOrd="3" destOrd="0" presId="urn:microsoft.com/office/officeart/2005/8/layout/lProcess2"/>
    <dgm:cxn modelId="{7F35789A-47C7-D341-AB91-7B9488D19F3C}" type="presParOf" srcId="{1835D8E3-BFDB-6040-BE70-013296617D5B}" destId="{447495EC-C178-6B4A-A99F-7C1C72725DFE}" srcOrd="4" destOrd="0" presId="urn:microsoft.com/office/officeart/2005/8/layout/lProcess2"/>
    <dgm:cxn modelId="{FBC44FA9-F207-9548-AAC6-6B1139C56AC0}" type="presParOf" srcId="{447495EC-C178-6B4A-A99F-7C1C72725DFE}" destId="{805B68DF-DB3C-744D-8F0F-BB1646F8F4C1}" srcOrd="0" destOrd="0" presId="urn:microsoft.com/office/officeart/2005/8/layout/lProcess2"/>
    <dgm:cxn modelId="{27039A18-797B-D64A-A447-17B558A7015C}" type="presParOf" srcId="{447495EC-C178-6B4A-A99F-7C1C72725DFE}" destId="{27AEF63B-2E86-3B40-BC4D-F0B2A71B553B}" srcOrd="1" destOrd="0" presId="urn:microsoft.com/office/officeart/2005/8/layout/lProcess2"/>
    <dgm:cxn modelId="{90152602-BCAE-F840-BBB6-5418E877381D}" type="presParOf" srcId="{447495EC-C178-6B4A-A99F-7C1C72725DFE}" destId="{7E86ACF0-AF7D-CE48-BBB7-E9BE590EF061}" srcOrd="2" destOrd="0" presId="urn:microsoft.com/office/officeart/2005/8/layout/lProcess2"/>
    <dgm:cxn modelId="{B87B2C9D-5B06-C544-87F3-951514435CC7}" type="presParOf" srcId="{7E86ACF0-AF7D-CE48-BBB7-E9BE590EF061}" destId="{488AB5A3-9633-C245-8DF4-A04985968F3B}" srcOrd="0" destOrd="0" presId="urn:microsoft.com/office/officeart/2005/8/layout/lProcess2"/>
    <dgm:cxn modelId="{CF39DB6D-F00E-0648-8D25-BBD8491C8C77}" type="presParOf" srcId="{488AB5A3-9633-C245-8DF4-A04985968F3B}" destId="{57568989-34E9-524B-AA87-1799202B0823}" srcOrd="0" destOrd="0" presId="urn:microsoft.com/office/officeart/2005/8/layout/lProcess2"/>
    <dgm:cxn modelId="{B788BD5E-CB74-DA4B-8A64-1BC8E2B424FC}" type="presParOf" srcId="{488AB5A3-9633-C245-8DF4-A04985968F3B}" destId="{24476118-1D54-2B48-95E7-AA518BADC952}" srcOrd="1" destOrd="0" presId="urn:microsoft.com/office/officeart/2005/8/layout/lProcess2"/>
    <dgm:cxn modelId="{8ED13FCF-29C0-5E45-8A28-2144BA7587C4}" type="presParOf" srcId="{488AB5A3-9633-C245-8DF4-A04985968F3B}" destId="{773C7E20-80E1-2B4A-9FC1-D43A57BFFAEC}" srcOrd="2" destOrd="0" presId="urn:microsoft.com/office/officeart/2005/8/layout/lProcess2"/>
    <dgm:cxn modelId="{7890C57F-1112-464B-BE65-C7A34E693B0D}" type="presParOf" srcId="{488AB5A3-9633-C245-8DF4-A04985968F3B}" destId="{190026ED-7868-6147-8F24-37C0F14CDC5E}" srcOrd="3" destOrd="0" presId="urn:microsoft.com/office/officeart/2005/8/layout/lProcess2"/>
    <dgm:cxn modelId="{A11A5AC8-6ACD-1D44-8C73-D65019336DAE}" type="presParOf" srcId="{488AB5A3-9633-C245-8DF4-A04985968F3B}" destId="{D303EF9E-C2F1-B64B-82C6-CF8F7F514852}" srcOrd="4" destOrd="0" presId="urn:microsoft.com/office/officeart/2005/8/layout/lProcess2"/>
    <dgm:cxn modelId="{E56CA546-5112-FE47-AAAE-F0D547361516}" type="presParOf" srcId="{1835D8E3-BFDB-6040-BE70-013296617D5B}" destId="{48B57568-EADC-AF49-B8A9-7BFF9D8C8502}" srcOrd="5" destOrd="0" presId="urn:microsoft.com/office/officeart/2005/8/layout/lProcess2"/>
    <dgm:cxn modelId="{DC4A0C4B-7A32-9148-A0E6-DBB4576383CC}" type="presParOf" srcId="{1835D8E3-BFDB-6040-BE70-013296617D5B}" destId="{B8B8A9BC-C6BB-D441-A943-05DBAADE233E}" srcOrd="6" destOrd="0" presId="urn:microsoft.com/office/officeart/2005/8/layout/lProcess2"/>
    <dgm:cxn modelId="{5E4D9978-BFCA-D347-AA86-213659181D46}" type="presParOf" srcId="{B8B8A9BC-C6BB-D441-A943-05DBAADE233E}" destId="{DF8ADB1F-E195-AE4D-8FA3-EDC60C5FEBAF}" srcOrd="0" destOrd="0" presId="urn:microsoft.com/office/officeart/2005/8/layout/lProcess2"/>
    <dgm:cxn modelId="{066470C3-3A6E-1B4E-879E-489D2C75ADEC}" type="presParOf" srcId="{B8B8A9BC-C6BB-D441-A943-05DBAADE233E}" destId="{200FD584-6B24-5F4A-B3D8-6AB9B3B154C1}" srcOrd="1" destOrd="0" presId="urn:microsoft.com/office/officeart/2005/8/layout/lProcess2"/>
    <dgm:cxn modelId="{A5487D38-C94D-0346-9D06-31A67E1605B0}" type="presParOf" srcId="{B8B8A9BC-C6BB-D441-A943-05DBAADE233E}" destId="{958A8184-5F03-B04A-8823-B8885CF1CAAD}" srcOrd="2" destOrd="0" presId="urn:microsoft.com/office/officeart/2005/8/layout/lProcess2"/>
    <dgm:cxn modelId="{16F179EB-ECEA-9A4F-A2CE-F6F33BF86616}" type="presParOf" srcId="{958A8184-5F03-B04A-8823-B8885CF1CAAD}" destId="{E66ABF8B-2323-B74F-8787-17643858C004}" srcOrd="0" destOrd="0" presId="urn:microsoft.com/office/officeart/2005/8/layout/lProcess2"/>
    <dgm:cxn modelId="{9BF21EAF-D95A-CE45-BF44-79C4E5D05A99}" type="presParOf" srcId="{E66ABF8B-2323-B74F-8787-17643858C004}" destId="{ADE224B2-C7E6-BC4C-8CE2-0C688CC8AB7C}" srcOrd="0" destOrd="0" presId="urn:microsoft.com/office/officeart/2005/8/layout/lProcess2"/>
    <dgm:cxn modelId="{EE138A93-EE1E-6A4E-B5D0-0CA83FC365DB}" type="presParOf" srcId="{E66ABF8B-2323-B74F-8787-17643858C004}" destId="{0DBFD3CA-61CB-4344-B6F4-5B690C29061A}" srcOrd="1" destOrd="0" presId="urn:microsoft.com/office/officeart/2005/8/layout/lProcess2"/>
    <dgm:cxn modelId="{49594F4D-C505-3D4E-97B1-B1CADD12A630}" type="presParOf" srcId="{E66ABF8B-2323-B74F-8787-17643858C004}" destId="{965A36F0-51A6-474D-9227-562C94523BC2}" srcOrd="2" destOrd="0" presId="urn:microsoft.com/office/officeart/2005/8/layout/lProcess2"/>
    <dgm:cxn modelId="{707629A2-8AD0-A841-B0A7-8647C0ADA41B}" type="presParOf" srcId="{E66ABF8B-2323-B74F-8787-17643858C004}" destId="{E02A4579-DF74-9442-8C5D-DB50D27E0B3F}" srcOrd="3" destOrd="0" presId="urn:microsoft.com/office/officeart/2005/8/layout/lProcess2"/>
    <dgm:cxn modelId="{6E4546E0-10C8-F143-A1F0-B06592576804}" type="presParOf" srcId="{E66ABF8B-2323-B74F-8787-17643858C004}" destId="{F13EEF4B-EC7C-524D-B00A-E7A76E673053}" srcOrd="4" destOrd="0" presId="urn:microsoft.com/office/officeart/2005/8/layout/lProcess2"/>
    <dgm:cxn modelId="{6A7AF5CF-640F-3A43-A791-414880C45662}" type="presParOf" srcId="{1835D8E3-BFDB-6040-BE70-013296617D5B}" destId="{6E8F2200-BEEA-6B49-A1A4-18F42CFEE242}" srcOrd="7" destOrd="0" presId="urn:microsoft.com/office/officeart/2005/8/layout/lProcess2"/>
    <dgm:cxn modelId="{EDD99020-2AA5-B34C-9113-20BDC553C0EF}" type="presParOf" srcId="{1835D8E3-BFDB-6040-BE70-013296617D5B}" destId="{07E13B8C-257A-E447-B882-FF8A74057AC5}" srcOrd="8" destOrd="0" presId="urn:microsoft.com/office/officeart/2005/8/layout/lProcess2"/>
    <dgm:cxn modelId="{78DD0562-91F3-3645-840A-106D6F42E449}" type="presParOf" srcId="{07E13B8C-257A-E447-B882-FF8A74057AC5}" destId="{16D7FAFC-45D2-F844-956D-5DC0219E4A79}" srcOrd="0" destOrd="0" presId="urn:microsoft.com/office/officeart/2005/8/layout/lProcess2"/>
    <dgm:cxn modelId="{E692AC7A-0155-E74D-98B7-B34F610CF6BD}" type="presParOf" srcId="{07E13B8C-257A-E447-B882-FF8A74057AC5}" destId="{52F10AB8-ABC3-D646-8B99-CFC302FA308B}" srcOrd="1" destOrd="0" presId="urn:microsoft.com/office/officeart/2005/8/layout/lProcess2"/>
    <dgm:cxn modelId="{58A96938-3D23-114E-9284-A0B14A562668}" type="presParOf" srcId="{07E13B8C-257A-E447-B882-FF8A74057AC5}" destId="{64605848-7CDD-7A44-9950-85F0BAD94F66}" srcOrd="2" destOrd="0" presId="urn:microsoft.com/office/officeart/2005/8/layout/lProcess2"/>
    <dgm:cxn modelId="{AE4E2FC6-2015-A644-9819-01F44C47CCED}" type="presParOf" srcId="{64605848-7CDD-7A44-9950-85F0BAD94F66}" destId="{92E8C249-2132-E44B-9F08-55EC8D332C57}" srcOrd="0" destOrd="0" presId="urn:microsoft.com/office/officeart/2005/8/layout/lProcess2"/>
    <dgm:cxn modelId="{51E52BC0-B6B5-6A42-BC22-4B8596C3DF41}" type="presParOf" srcId="{92E8C249-2132-E44B-9F08-55EC8D332C57}" destId="{0249984B-6071-C642-8C64-2ABED0332029}" srcOrd="0" destOrd="0" presId="urn:microsoft.com/office/officeart/2005/8/layout/lProcess2"/>
    <dgm:cxn modelId="{6A1A1F4E-BB4E-5A4F-8FB9-EF0AF523FA05}" type="presParOf" srcId="{92E8C249-2132-E44B-9F08-55EC8D332C57}" destId="{6A978C4E-40EC-ED47-BD5C-A16F09F93A24}" srcOrd="1" destOrd="0" presId="urn:microsoft.com/office/officeart/2005/8/layout/lProcess2"/>
    <dgm:cxn modelId="{C7683CEE-76BC-D54D-8C18-9D76ABC6E9C1}" type="presParOf" srcId="{92E8C249-2132-E44B-9F08-55EC8D332C57}" destId="{5A4C86AE-E41E-D147-AE05-ED173F1E63E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D84643-37C1-EA4D-9D22-5B27EF94F7F1}" type="doc">
      <dgm:prSet loTypeId="urn:microsoft.com/office/officeart/2005/8/layout/hList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B567DA-23F6-9E4F-B432-12E647EDC51E}">
      <dgm:prSet phldrT="[Text]"/>
      <dgm:spPr/>
      <dgm:t>
        <a:bodyPr/>
        <a:lstStyle/>
        <a:p>
          <a:pPr rtl="0"/>
          <a:r>
            <a:rPr lang="en-US" dirty="0"/>
            <a:t>Strategy Domain</a:t>
          </a:r>
        </a:p>
      </dgm:t>
    </dgm:pt>
    <dgm:pt modelId="{E979775D-1BCD-504E-9FC2-10913AC52C1A}" type="parTrans" cxnId="{996F277E-01E7-DE42-91B1-FA40F31CE4DB}">
      <dgm:prSet/>
      <dgm:spPr/>
      <dgm:t>
        <a:bodyPr/>
        <a:lstStyle/>
        <a:p>
          <a:endParaRPr lang="en-US"/>
        </a:p>
      </dgm:t>
    </dgm:pt>
    <dgm:pt modelId="{43690065-0BA1-D34D-A025-60BDC3479096}" type="sibTrans" cxnId="{996F277E-01E7-DE42-91B1-FA40F31CE4DB}">
      <dgm:prSet/>
      <dgm:spPr/>
      <dgm:t>
        <a:bodyPr/>
        <a:lstStyle/>
        <a:p>
          <a:endParaRPr lang="en-US"/>
        </a:p>
      </dgm:t>
    </dgm:pt>
    <dgm:pt modelId="{C6904607-1BF8-DC4D-95EE-88593D2BC8F7}">
      <dgm:prSet phldrT="[Text]"/>
      <dgm:spPr/>
      <dgm:t>
        <a:bodyPr/>
        <a:lstStyle/>
        <a:p>
          <a:pPr rtl="0"/>
          <a:r>
            <a:rPr lang="en-US" dirty="0"/>
            <a:t>Product Dimension</a:t>
          </a:r>
        </a:p>
      </dgm:t>
    </dgm:pt>
    <dgm:pt modelId="{CBBDF329-5B24-924B-A29C-438252EF1AC2}" type="parTrans" cxnId="{86725C82-F37C-CC4B-A0CA-19F1C7BDEF27}">
      <dgm:prSet/>
      <dgm:spPr/>
      <dgm:t>
        <a:bodyPr/>
        <a:lstStyle/>
        <a:p>
          <a:endParaRPr lang="en-US"/>
        </a:p>
      </dgm:t>
    </dgm:pt>
    <dgm:pt modelId="{247E63A3-B39D-724B-A9AA-C73577A81CBD}" type="sibTrans" cxnId="{86725C82-F37C-CC4B-A0CA-19F1C7BDEF27}">
      <dgm:prSet/>
      <dgm:spPr/>
      <dgm:t>
        <a:bodyPr/>
        <a:lstStyle/>
        <a:p>
          <a:endParaRPr lang="en-US"/>
        </a:p>
      </dgm:t>
    </dgm:pt>
    <dgm:pt modelId="{E4F11D13-A704-B547-90F8-7F793A71F989}">
      <dgm:prSet phldrT="[Text]"/>
      <dgm:spPr/>
      <dgm:t>
        <a:bodyPr/>
        <a:lstStyle/>
        <a:p>
          <a:pPr rtl="0"/>
          <a:r>
            <a:rPr lang="en-US" dirty="0"/>
            <a:t>Value Dimension</a:t>
          </a:r>
        </a:p>
      </dgm:t>
    </dgm:pt>
    <dgm:pt modelId="{AA6CD506-EC1E-9040-B9A2-12F860AD1EE4}" type="parTrans" cxnId="{72D0A7D9-5B59-544B-81D2-4DD63DA41DFC}">
      <dgm:prSet/>
      <dgm:spPr/>
      <dgm:t>
        <a:bodyPr/>
        <a:lstStyle/>
        <a:p>
          <a:endParaRPr lang="en-US"/>
        </a:p>
      </dgm:t>
    </dgm:pt>
    <dgm:pt modelId="{2CC055A1-B347-0E41-8F8E-9DB4B33F160E}" type="sibTrans" cxnId="{72D0A7D9-5B59-544B-81D2-4DD63DA41DFC}">
      <dgm:prSet/>
      <dgm:spPr/>
      <dgm:t>
        <a:bodyPr/>
        <a:lstStyle/>
        <a:p>
          <a:endParaRPr lang="en-US"/>
        </a:p>
      </dgm:t>
    </dgm:pt>
    <dgm:pt modelId="{84B1D154-EDC6-C44E-904B-96D9409B87EC}">
      <dgm:prSet phldrT="[Text]"/>
      <dgm:spPr/>
      <dgm:t>
        <a:bodyPr/>
        <a:lstStyle/>
        <a:p>
          <a:pPr rtl="0"/>
          <a:r>
            <a:rPr lang="en-US" dirty="0"/>
            <a:t>Operations Dimension</a:t>
          </a:r>
        </a:p>
      </dgm:t>
    </dgm:pt>
    <dgm:pt modelId="{2177EE18-C0D4-3E4F-91B3-79EEFA848FA3}" type="parTrans" cxnId="{B2CA5CDD-4037-0045-A8C2-0B7EC96CDC34}">
      <dgm:prSet/>
      <dgm:spPr/>
      <dgm:t>
        <a:bodyPr/>
        <a:lstStyle/>
        <a:p>
          <a:endParaRPr lang="en-US"/>
        </a:p>
      </dgm:t>
    </dgm:pt>
    <dgm:pt modelId="{98D28979-0A6B-124C-BC7A-D798518D279F}" type="sibTrans" cxnId="{B2CA5CDD-4037-0045-A8C2-0B7EC96CDC34}">
      <dgm:prSet/>
      <dgm:spPr/>
      <dgm:t>
        <a:bodyPr/>
        <a:lstStyle/>
        <a:p>
          <a:endParaRPr lang="en-US"/>
        </a:p>
      </dgm:t>
    </dgm:pt>
    <dgm:pt modelId="{3BBF5E4C-55CB-AA4A-8B64-08EFF3A9BBA7}">
      <dgm:prSet phldrT="[Text]"/>
      <dgm:spPr/>
      <dgm:t>
        <a:bodyPr/>
        <a:lstStyle/>
        <a:p>
          <a:pPr rtl="0"/>
          <a:r>
            <a:rPr lang="en-US" dirty="0"/>
            <a:t>Proposition Dimension</a:t>
          </a:r>
        </a:p>
      </dgm:t>
    </dgm:pt>
    <dgm:pt modelId="{F4CCC444-F365-224F-8FDA-876F4E42DA2B}" type="parTrans" cxnId="{293822DD-EC8B-634F-87B1-13FBCE1B5E84}">
      <dgm:prSet/>
      <dgm:spPr/>
      <dgm:t>
        <a:bodyPr/>
        <a:lstStyle/>
        <a:p>
          <a:endParaRPr lang="en-US"/>
        </a:p>
      </dgm:t>
    </dgm:pt>
    <dgm:pt modelId="{4AD8FD56-8E83-D348-BE62-8621AD496C27}" type="sibTrans" cxnId="{293822DD-EC8B-634F-87B1-13FBCE1B5E84}">
      <dgm:prSet/>
      <dgm:spPr/>
      <dgm:t>
        <a:bodyPr/>
        <a:lstStyle/>
        <a:p>
          <a:endParaRPr lang="en-US"/>
        </a:p>
      </dgm:t>
    </dgm:pt>
    <dgm:pt modelId="{43E81F3D-3F6E-4743-91DF-080C2DFFA20B}">
      <dgm:prSet phldrT="[Text]"/>
      <dgm:spPr/>
      <dgm:t>
        <a:bodyPr/>
        <a:lstStyle/>
        <a:p>
          <a:pPr rtl="0"/>
          <a:r>
            <a:rPr lang="en-US" dirty="0"/>
            <a:t>Buyer Dimension</a:t>
          </a:r>
        </a:p>
      </dgm:t>
    </dgm:pt>
    <dgm:pt modelId="{A321EF7F-FA6D-FC46-B5A7-B1B9FE9902C6}" type="parTrans" cxnId="{6DDBFCD3-8E44-C143-8E7D-08167D040438}">
      <dgm:prSet/>
      <dgm:spPr/>
      <dgm:t>
        <a:bodyPr/>
        <a:lstStyle/>
        <a:p>
          <a:endParaRPr lang="en-US"/>
        </a:p>
      </dgm:t>
    </dgm:pt>
    <dgm:pt modelId="{7A3428B7-4BA0-6046-8F86-0D8D4A2EDF13}" type="sibTrans" cxnId="{6DDBFCD3-8E44-C143-8E7D-08167D040438}">
      <dgm:prSet/>
      <dgm:spPr/>
      <dgm:t>
        <a:bodyPr/>
        <a:lstStyle/>
        <a:p>
          <a:endParaRPr lang="en-US"/>
        </a:p>
      </dgm:t>
    </dgm:pt>
    <dgm:pt modelId="{2203D76B-FC7F-4943-A159-3D2FF9EE75EB}">
      <dgm:prSet phldrT="[Text]"/>
      <dgm:spPr/>
      <dgm:t>
        <a:bodyPr/>
        <a:lstStyle/>
        <a:p>
          <a:pPr rtl="0"/>
          <a:r>
            <a:rPr lang="en-US" dirty="0"/>
            <a:t>Demand Dimension</a:t>
          </a:r>
        </a:p>
      </dgm:t>
    </dgm:pt>
    <dgm:pt modelId="{4463701A-24C2-B242-AE07-BB8967497EBF}" type="parTrans" cxnId="{5F01FFCF-5D57-084A-A728-E7A4C756E615}">
      <dgm:prSet/>
      <dgm:spPr/>
      <dgm:t>
        <a:bodyPr/>
        <a:lstStyle/>
        <a:p>
          <a:endParaRPr lang="en-US"/>
        </a:p>
      </dgm:t>
    </dgm:pt>
    <dgm:pt modelId="{FE4C2ED3-433F-F242-A84F-82AA1299F609}" type="sibTrans" cxnId="{5F01FFCF-5D57-084A-A728-E7A4C756E615}">
      <dgm:prSet/>
      <dgm:spPr/>
      <dgm:t>
        <a:bodyPr/>
        <a:lstStyle/>
        <a:p>
          <a:endParaRPr lang="en-US"/>
        </a:p>
      </dgm:t>
    </dgm:pt>
    <dgm:pt modelId="{84015EA5-0967-5647-A44A-DC0F521805AB}">
      <dgm:prSet phldrT="[Text]"/>
      <dgm:spPr/>
      <dgm:t>
        <a:bodyPr/>
        <a:lstStyle/>
        <a:p>
          <a:pPr rtl="0"/>
          <a:r>
            <a:rPr lang="en-US" dirty="0"/>
            <a:t>Time Dimension</a:t>
          </a:r>
        </a:p>
      </dgm:t>
    </dgm:pt>
    <dgm:pt modelId="{39B8E3F9-75A6-004A-B6BC-FD6E74024032}" type="parTrans" cxnId="{B9D4A4CB-E79C-4A4D-BB9E-8D7336F1F218}">
      <dgm:prSet/>
      <dgm:spPr/>
      <dgm:t>
        <a:bodyPr/>
        <a:lstStyle/>
        <a:p>
          <a:endParaRPr lang="en-US"/>
        </a:p>
      </dgm:t>
    </dgm:pt>
    <dgm:pt modelId="{A9F32F26-00D7-8B41-A2E2-515F583A9E99}" type="sibTrans" cxnId="{B9D4A4CB-E79C-4A4D-BB9E-8D7336F1F218}">
      <dgm:prSet/>
      <dgm:spPr/>
      <dgm:t>
        <a:bodyPr/>
        <a:lstStyle/>
        <a:p>
          <a:endParaRPr lang="en-US"/>
        </a:p>
      </dgm:t>
    </dgm:pt>
    <dgm:pt modelId="{579615AA-F1FC-1145-B9FD-0090F9D0A01E}" type="pres">
      <dgm:prSet presAssocID="{E0D84643-37C1-EA4D-9D22-5B27EF94F7F1}" presName="composite" presStyleCnt="0">
        <dgm:presLayoutVars>
          <dgm:chMax val="1"/>
          <dgm:dir/>
          <dgm:resizeHandles val="exact"/>
        </dgm:presLayoutVars>
      </dgm:prSet>
      <dgm:spPr/>
    </dgm:pt>
    <dgm:pt modelId="{1C2ECD50-5573-AA4A-ADE8-409600FC7D72}" type="pres">
      <dgm:prSet presAssocID="{7DB567DA-23F6-9E4F-B432-12E647EDC51E}" presName="roof" presStyleLbl="dkBgShp" presStyleIdx="0" presStyleCnt="2"/>
      <dgm:spPr/>
    </dgm:pt>
    <dgm:pt modelId="{B746C7D6-1F87-8E42-991A-EC61BAA5B574}" type="pres">
      <dgm:prSet presAssocID="{7DB567DA-23F6-9E4F-B432-12E647EDC51E}" presName="pillars" presStyleCnt="0"/>
      <dgm:spPr/>
    </dgm:pt>
    <dgm:pt modelId="{1CE4679F-80CE-2948-A51D-532C086FBCBE}" type="pres">
      <dgm:prSet presAssocID="{7DB567DA-23F6-9E4F-B432-12E647EDC51E}" presName="pillar1" presStyleLbl="node1" presStyleIdx="0" presStyleCnt="7">
        <dgm:presLayoutVars>
          <dgm:bulletEnabled val="1"/>
        </dgm:presLayoutVars>
      </dgm:prSet>
      <dgm:spPr/>
    </dgm:pt>
    <dgm:pt modelId="{2BA2F64E-1F0D-BC46-B1C3-1661426B2487}" type="pres">
      <dgm:prSet presAssocID="{E4F11D13-A704-B547-90F8-7F793A71F989}" presName="pillarX" presStyleLbl="node1" presStyleIdx="1" presStyleCnt="7">
        <dgm:presLayoutVars>
          <dgm:bulletEnabled val="1"/>
        </dgm:presLayoutVars>
      </dgm:prSet>
      <dgm:spPr/>
    </dgm:pt>
    <dgm:pt modelId="{F38D8200-4C71-3745-BAB9-5DC6C1DD6CB9}" type="pres">
      <dgm:prSet presAssocID="{84B1D154-EDC6-C44E-904B-96D9409B87EC}" presName="pillarX" presStyleLbl="node1" presStyleIdx="2" presStyleCnt="7">
        <dgm:presLayoutVars>
          <dgm:bulletEnabled val="1"/>
        </dgm:presLayoutVars>
      </dgm:prSet>
      <dgm:spPr/>
    </dgm:pt>
    <dgm:pt modelId="{6E733EDB-C370-5A44-B794-A112935B6606}" type="pres">
      <dgm:prSet presAssocID="{3BBF5E4C-55CB-AA4A-8B64-08EFF3A9BBA7}" presName="pillarX" presStyleLbl="node1" presStyleIdx="3" presStyleCnt="7">
        <dgm:presLayoutVars>
          <dgm:bulletEnabled val="1"/>
        </dgm:presLayoutVars>
      </dgm:prSet>
      <dgm:spPr/>
    </dgm:pt>
    <dgm:pt modelId="{86E44CD1-6852-E04B-BC11-47D2EDF0E274}" type="pres">
      <dgm:prSet presAssocID="{43E81F3D-3F6E-4743-91DF-080C2DFFA20B}" presName="pillarX" presStyleLbl="node1" presStyleIdx="4" presStyleCnt="7">
        <dgm:presLayoutVars>
          <dgm:bulletEnabled val="1"/>
        </dgm:presLayoutVars>
      </dgm:prSet>
      <dgm:spPr/>
    </dgm:pt>
    <dgm:pt modelId="{71AF3258-2EB2-3440-97CE-03DC454903AE}" type="pres">
      <dgm:prSet presAssocID="{2203D76B-FC7F-4943-A159-3D2FF9EE75EB}" presName="pillarX" presStyleLbl="node1" presStyleIdx="5" presStyleCnt="7">
        <dgm:presLayoutVars>
          <dgm:bulletEnabled val="1"/>
        </dgm:presLayoutVars>
      </dgm:prSet>
      <dgm:spPr/>
    </dgm:pt>
    <dgm:pt modelId="{8E56837C-D58C-8441-B8C6-BB0BBEBE1125}" type="pres">
      <dgm:prSet presAssocID="{84015EA5-0967-5647-A44A-DC0F521805AB}" presName="pillarX" presStyleLbl="node1" presStyleIdx="6" presStyleCnt="7">
        <dgm:presLayoutVars>
          <dgm:bulletEnabled val="1"/>
        </dgm:presLayoutVars>
      </dgm:prSet>
      <dgm:spPr/>
    </dgm:pt>
    <dgm:pt modelId="{791CDEC6-78D8-254C-8422-01AD7BC76800}" type="pres">
      <dgm:prSet presAssocID="{7DB567DA-23F6-9E4F-B432-12E647EDC51E}" presName="base" presStyleLbl="dkBgShp" presStyleIdx="1" presStyleCnt="2"/>
      <dgm:spPr/>
    </dgm:pt>
  </dgm:ptLst>
  <dgm:cxnLst>
    <dgm:cxn modelId="{092AC70C-7F3D-6242-9A09-977E770E1B27}" type="presOf" srcId="{43E81F3D-3F6E-4743-91DF-080C2DFFA20B}" destId="{86E44CD1-6852-E04B-BC11-47D2EDF0E274}" srcOrd="0" destOrd="0" presId="urn:microsoft.com/office/officeart/2005/8/layout/hList3"/>
    <dgm:cxn modelId="{FEEBBD21-5DB9-D947-A0B9-AAA394DBEA1D}" type="presOf" srcId="{3BBF5E4C-55CB-AA4A-8B64-08EFF3A9BBA7}" destId="{6E733EDB-C370-5A44-B794-A112935B6606}" srcOrd="0" destOrd="0" presId="urn:microsoft.com/office/officeart/2005/8/layout/hList3"/>
    <dgm:cxn modelId="{4E784034-65EF-0E4E-AD5D-FF045899D57D}" type="presOf" srcId="{2203D76B-FC7F-4943-A159-3D2FF9EE75EB}" destId="{71AF3258-2EB2-3440-97CE-03DC454903AE}" srcOrd="0" destOrd="0" presId="urn:microsoft.com/office/officeart/2005/8/layout/hList3"/>
    <dgm:cxn modelId="{FA68E360-3295-DD43-ABC5-CD3FF321AB32}" type="presOf" srcId="{84B1D154-EDC6-C44E-904B-96D9409B87EC}" destId="{F38D8200-4C71-3745-BAB9-5DC6C1DD6CB9}" srcOrd="0" destOrd="0" presId="urn:microsoft.com/office/officeart/2005/8/layout/hList3"/>
    <dgm:cxn modelId="{A8C91477-ECD1-3B43-B2D4-CF2BD4BE73C8}" type="presOf" srcId="{C6904607-1BF8-DC4D-95EE-88593D2BC8F7}" destId="{1CE4679F-80CE-2948-A51D-532C086FBCBE}" srcOrd="0" destOrd="0" presId="urn:microsoft.com/office/officeart/2005/8/layout/hList3"/>
    <dgm:cxn modelId="{E9A16B58-C39C-3B4D-A0C4-2BF104448DEA}" type="presOf" srcId="{E4F11D13-A704-B547-90F8-7F793A71F989}" destId="{2BA2F64E-1F0D-BC46-B1C3-1661426B2487}" srcOrd="0" destOrd="0" presId="urn:microsoft.com/office/officeart/2005/8/layout/hList3"/>
    <dgm:cxn modelId="{996F277E-01E7-DE42-91B1-FA40F31CE4DB}" srcId="{E0D84643-37C1-EA4D-9D22-5B27EF94F7F1}" destId="{7DB567DA-23F6-9E4F-B432-12E647EDC51E}" srcOrd="0" destOrd="0" parTransId="{E979775D-1BCD-504E-9FC2-10913AC52C1A}" sibTransId="{43690065-0BA1-D34D-A025-60BDC3479096}"/>
    <dgm:cxn modelId="{86725C82-F37C-CC4B-A0CA-19F1C7BDEF27}" srcId="{7DB567DA-23F6-9E4F-B432-12E647EDC51E}" destId="{C6904607-1BF8-DC4D-95EE-88593D2BC8F7}" srcOrd="0" destOrd="0" parTransId="{CBBDF329-5B24-924B-A29C-438252EF1AC2}" sibTransId="{247E63A3-B39D-724B-A9AA-C73577A81CBD}"/>
    <dgm:cxn modelId="{D89626BC-710C-3544-B4ED-8DB0F0D15A64}" type="presOf" srcId="{7DB567DA-23F6-9E4F-B432-12E647EDC51E}" destId="{1C2ECD50-5573-AA4A-ADE8-409600FC7D72}" srcOrd="0" destOrd="0" presId="urn:microsoft.com/office/officeart/2005/8/layout/hList3"/>
    <dgm:cxn modelId="{A07B31C4-A374-9945-BC3C-A8E174A352BC}" type="presOf" srcId="{84015EA5-0967-5647-A44A-DC0F521805AB}" destId="{8E56837C-D58C-8441-B8C6-BB0BBEBE1125}" srcOrd="0" destOrd="0" presId="urn:microsoft.com/office/officeart/2005/8/layout/hList3"/>
    <dgm:cxn modelId="{B9D4A4CB-E79C-4A4D-BB9E-8D7336F1F218}" srcId="{7DB567DA-23F6-9E4F-B432-12E647EDC51E}" destId="{84015EA5-0967-5647-A44A-DC0F521805AB}" srcOrd="6" destOrd="0" parTransId="{39B8E3F9-75A6-004A-B6BC-FD6E74024032}" sibTransId="{A9F32F26-00D7-8B41-A2E2-515F583A9E99}"/>
    <dgm:cxn modelId="{5F01FFCF-5D57-084A-A728-E7A4C756E615}" srcId="{7DB567DA-23F6-9E4F-B432-12E647EDC51E}" destId="{2203D76B-FC7F-4943-A159-3D2FF9EE75EB}" srcOrd="5" destOrd="0" parTransId="{4463701A-24C2-B242-AE07-BB8967497EBF}" sibTransId="{FE4C2ED3-433F-F242-A84F-82AA1299F609}"/>
    <dgm:cxn modelId="{6DDBFCD3-8E44-C143-8E7D-08167D040438}" srcId="{7DB567DA-23F6-9E4F-B432-12E647EDC51E}" destId="{43E81F3D-3F6E-4743-91DF-080C2DFFA20B}" srcOrd="4" destOrd="0" parTransId="{A321EF7F-FA6D-FC46-B5A7-B1B9FE9902C6}" sibTransId="{7A3428B7-4BA0-6046-8F86-0D8D4A2EDF13}"/>
    <dgm:cxn modelId="{72D0A7D9-5B59-544B-81D2-4DD63DA41DFC}" srcId="{7DB567DA-23F6-9E4F-B432-12E647EDC51E}" destId="{E4F11D13-A704-B547-90F8-7F793A71F989}" srcOrd="1" destOrd="0" parTransId="{AA6CD506-EC1E-9040-B9A2-12F860AD1EE4}" sibTransId="{2CC055A1-B347-0E41-8F8E-9DB4B33F160E}"/>
    <dgm:cxn modelId="{293822DD-EC8B-634F-87B1-13FBCE1B5E84}" srcId="{7DB567DA-23F6-9E4F-B432-12E647EDC51E}" destId="{3BBF5E4C-55CB-AA4A-8B64-08EFF3A9BBA7}" srcOrd="3" destOrd="0" parTransId="{F4CCC444-F365-224F-8FDA-876F4E42DA2B}" sibTransId="{4AD8FD56-8E83-D348-BE62-8621AD496C27}"/>
    <dgm:cxn modelId="{B2CA5CDD-4037-0045-A8C2-0B7EC96CDC34}" srcId="{7DB567DA-23F6-9E4F-B432-12E647EDC51E}" destId="{84B1D154-EDC6-C44E-904B-96D9409B87EC}" srcOrd="2" destOrd="0" parTransId="{2177EE18-C0D4-3E4F-91B3-79EEFA848FA3}" sibTransId="{98D28979-0A6B-124C-BC7A-D798518D279F}"/>
    <dgm:cxn modelId="{F82764ED-298D-454A-8109-D986C8CE84DD}" type="presOf" srcId="{E0D84643-37C1-EA4D-9D22-5B27EF94F7F1}" destId="{579615AA-F1FC-1145-B9FD-0090F9D0A01E}" srcOrd="0" destOrd="0" presId="urn:microsoft.com/office/officeart/2005/8/layout/hList3"/>
    <dgm:cxn modelId="{87DFC889-7352-B148-9E5F-9F5998A52C8D}" type="presParOf" srcId="{579615AA-F1FC-1145-B9FD-0090F9D0A01E}" destId="{1C2ECD50-5573-AA4A-ADE8-409600FC7D72}" srcOrd="0" destOrd="0" presId="urn:microsoft.com/office/officeart/2005/8/layout/hList3"/>
    <dgm:cxn modelId="{EDE823BC-35AF-FD4C-AD10-7B3599AC81FE}" type="presParOf" srcId="{579615AA-F1FC-1145-B9FD-0090F9D0A01E}" destId="{B746C7D6-1F87-8E42-991A-EC61BAA5B574}" srcOrd="1" destOrd="0" presId="urn:microsoft.com/office/officeart/2005/8/layout/hList3"/>
    <dgm:cxn modelId="{89F4C708-A158-D242-A542-F5F12E30AAD9}" type="presParOf" srcId="{B746C7D6-1F87-8E42-991A-EC61BAA5B574}" destId="{1CE4679F-80CE-2948-A51D-532C086FBCBE}" srcOrd="0" destOrd="0" presId="urn:microsoft.com/office/officeart/2005/8/layout/hList3"/>
    <dgm:cxn modelId="{697CA945-39A8-2C40-8E04-03D04E58A4C2}" type="presParOf" srcId="{B746C7D6-1F87-8E42-991A-EC61BAA5B574}" destId="{2BA2F64E-1F0D-BC46-B1C3-1661426B2487}" srcOrd="1" destOrd="0" presId="urn:microsoft.com/office/officeart/2005/8/layout/hList3"/>
    <dgm:cxn modelId="{226E0425-08DD-2942-9EC9-C340709E4239}" type="presParOf" srcId="{B746C7D6-1F87-8E42-991A-EC61BAA5B574}" destId="{F38D8200-4C71-3745-BAB9-5DC6C1DD6CB9}" srcOrd="2" destOrd="0" presId="urn:microsoft.com/office/officeart/2005/8/layout/hList3"/>
    <dgm:cxn modelId="{F474653A-F24E-FB42-8FEB-7B07FAA4AEEC}" type="presParOf" srcId="{B746C7D6-1F87-8E42-991A-EC61BAA5B574}" destId="{6E733EDB-C370-5A44-B794-A112935B6606}" srcOrd="3" destOrd="0" presId="urn:microsoft.com/office/officeart/2005/8/layout/hList3"/>
    <dgm:cxn modelId="{9F226474-D97C-A941-BEB1-692D68B7A7A6}" type="presParOf" srcId="{B746C7D6-1F87-8E42-991A-EC61BAA5B574}" destId="{86E44CD1-6852-E04B-BC11-47D2EDF0E274}" srcOrd="4" destOrd="0" presId="urn:microsoft.com/office/officeart/2005/8/layout/hList3"/>
    <dgm:cxn modelId="{D4EA33C4-0B9F-B34F-A387-B33036B06DAA}" type="presParOf" srcId="{B746C7D6-1F87-8E42-991A-EC61BAA5B574}" destId="{71AF3258-2EB2-3440-97CE-03DC454903AE}" srcOrd="5" destOrd="0" presId="urn:microsoft.com/office/officeart/2005/8/layout/hList3"/>
    <dgm:cxn modelId="{21AE6A4B-7B93-0749-A648-33289011C2DD}" type="presParOf" srcId="{B746C7D6-1F87-8E42-991A-EC61BAA5B574}" destId="{8E56837C-D58C-8441-B8C6-BB0BBEBE1125}" srcOrd="6" destOrd="0" presId="urn:microsoft.com/office/officeart/2005/8/layout/hList3"/>
    <dgm:cxn modelId="{E84D8680-087D-8549-80A5-4AFD56528034}" type="presParOf" srcId="{579615AA-F1FC-1145-B9FD-0090F9D0A01E}" destId="{791CDEC6-78D8-254C-8422-01AD7BC76800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343212-5D90-DC4D-971D-93A67C40CCD5}" type="doc">
      <dgm:prSet loTypeId="urn:microsoft.com/office/officeart/2005/8/layout/hList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EB0A21-2F2F-D84E-AB78-8F496399B326}">
      <dgm:prSet phldrT="[Text]"/>
      <dgm:spPr/>
      <dgm:t>
        <a:bodyPr/>
        <a:lstStyle/>
        <a:p>
          <a:pPr rtl="0"/>
          <a:r>
            <a:rPr lang="en-US" dirty="0"/>
            <a:t>Transforming the entire firm: redefining customer value proposition, value-added processes, and people’s working method</a:t>
          </a:r>
        </a:p>
      </dgm:t>
    </dgm:pt>
    <dgm:pt modelId="{9E902348-6E8F-BE4B-9423-B7F3FC6C56C1}" type="parTrans" cxnId="{C90BBAC5-4B27-AF4F-9C68-CABCE1A5C4F1}">
      <dgm:prSet/>
      <dgm:spPr/>
      <dgm:t>
        <a:bodyPr/>
        <a:lstStyle/>
        <a:p>
          <a:endParaRPr lang="en-US"/>
        </a:p>
      </dgm:t>
    </dgm:pt>
    <dgm:pt modelId="{B18CFA79-072A-F24F-9DBB-05C489597879}" type="sibTrans" cxnId="{C90BBAC5-4B27-AF4F-9C68-CABCE1A5C4F1}">
      <dgm:prSet/>
      <dgm:spPr/>
      <dgm:t>
        <a:bodyPr/>
        <a:lstStyle/>
        <a:p>
          <a:endParaRPr lang="en-US"/>
        </a:p>
      </dgm:t>
    </dgm:pt>
    <dgm:pt modelId="{F7BFC334-EAD4-B645-B831-04E9D3D7B7C1}">
      <dgm:prSet phldrT="[Text]"/>
      <dgm:spPr/>
      <dgm:t>
        <a:bodyPr/>
        <a:lstStyle/>
        <a:p>
          <a:pPr rtl="0">
            <a:buNone/>
          </a:pPr>
          <a:r>
            <a:rPr lang="en-US"/>
            <a:t>Customers</a:t>
          </a:r>
        </a:p>
        <a:p>
          <a:pPr rtl="0">
            <a:buFont typeface="Arial" panose="020B0604020202020204" pitchFamily="34" charset="0"/>
            <a:buNone/>
          </a:pPr>
          <a:r>
            <a:rPr lang="en-US"/>
            <a:t>- Dynamic Networks</a:t>
          </a:r>
        </a:p>
        <a:p>
          <a:pPr rtl="0">
            <a:buFont typeface="Arial" panose="020B0604020202020204" pitchFamily="34" charset="0"/>
            <a:buNone/>
          </a:pPr>
          <a:r>
            <a:rPr lang="en-US"/>
            <a:t>- Economies of Value</a:t>
          </a:r>
        </a:p>
        <a:p>
          <a:pPr rtl="0">
            <a:buFont typeface="Arial" panose="020B0604020202020204" pitchFamily="34" charset="0"/>
            <a:buNone/>
          </a:pPr>
          <a:r>
            <a:rPr lang="en-US"/>
            <a:t>- Inspirational marketing</a:t>
          </a:r>
        </a:p>
        <a:p>
          <a:pPr rtl="0">
            <a:buFont typeface="Arial" panose="020B0604020202020204" pitchFamily="34" charset="0"/>
            <a:buNone/>
          </a:pPr>
          <a:r>
            <a:rPr lang="en-US"/>
            <a:t>- Key Influencers</a:t>
          </a:r>
        </a:p>
      </dgm:t>
    </dgm:pt>
    <dgm:pt modelId="{6707FC1F-DA3E-2941-8526-D2F1E130EEFD}" type="parTrans" cxnId="{C134F14E-0945-324B-9138-D860A98C0265}">
      <dgm:prSet/>
      <dgm:spPr/>
      <dgm:t>
        <a:bodyPr/>
        <a:lstStyle/>
        <a:p>
          <a:endParaRPr lang="en-US"/>
        </a:p>
      </dgm:t>
    </dgm:pt>
    <dgm:pt modelId="{20370FF2-7E06-2547-B898-0513F0E17AD0}" type="sibTrans" cxnId="{C134F14E-0945-324B-9138-D860A98C0265}">
      <dgm:prSet/>
      <dgm:spPr/>
      <dgm:t>
        <a:bodyPr/>
        <a:lstStyle/>
        <a:p>
          <a:endParaRPr lang="en-US"/>
        </a:p>
      </dgm:t>
    </dgm:pt>
    <dgm:pt modelId="{7FE4B772-9DC7-FC43-9C57-B8D1481E1EFC}">
      <dgm:prSet phldrT="[Text]"/>
      <dgm:spPr/>
      <dgm:t>
        <a:bodyPr/>
        <a:lstStyle/>
        <a:p>
          <a:pPr rtl="0"/>
          <a:r>
            <a:rPr lang="en-US"/>
            <a:t>Operations</a:t>
          </a:r>
        </a:p>
        <a:p>
          <a:pPr rtl="0"/>
          <a:r>
            <a:rPr lang="en-US"/>
            <a:t>- Co-opetition</a:t>
          </a:r>
        </a:p>
        <a:p>
          <a:pPr>
            <a:buFont typeface="Arial" panose="020B0604020202020204" pitchFamily="34" charset="0"/>
            <a:buNone/>
          </a:pPr>
          <a:r>
            <a:rPr lang="en-US"/>
            <a:t>- Fluid Industries</a:t>
          </a:r>
        </a:p>
        <a:p>
          <a:pPr>
            <a:buFont typeface="Arial" panose="020B0604020202020204" pitchFamily="34" charset="0"/>
            <a:buNone/>
          </a:pPr>
          <a:r>
            <a:rPr lang="en-US"/>
            <a:t>- Platforms</a:t>
          </a:r>
        </a:p>
        <a:p>
          <a:pPr>
            <a:buFont typeface="Arial" panose="020B0604020202020204" pitchFamily="34" charset="0"/>
            <a:buNone/>
          </a:pPr>
          <a:endParaRPr lang="en-US"/>
        </a:p>
      </dgm:t>
    </dgm:pt>
    <dgm:pt modelId="{F9112001-F2F5-E141-B85B-9F5DA49682DC}" type="parTrans" cxnId="{DB953C02-C468-5A48-9AB9-41EDE39F5BEA}">
      <dgm:prSet/>
      <dgm:spPr/>
      <dgm:t>
        <a:bodyPr/>
        <a:lstStyle/>
        <a:p>
          <a:endParaRPr lang="en-US"/>
        </a:p>
      </dgm:t>
    </dgm:pt>
    <dgm:pt modelId="{DD799B63-AD20-804B-A648-D2B79C4F6514}" type="sibTrans" cxnId="{DB953C02-C468-5A48-9AB9-41EDE39F5BEA}">
      <dgm:prSet/>
      <dgm:spPr/>
      <dgm:t>
        <a:bodyPr/>
        <a:lstStyle/>
        <a:p>
          <a:endParaRPr lang="en-US"/>
        </a:p>
      </dgm:t>
    </dgm:pt>
    <dgm:pt modelId="{18AA49D1-1DF9-5E45-B407-75A5981B4484}">
      <dgm:prSet phldrT="[Text]"/>
      <dgm:spPr/>
      <dgm:t>
        <a:bodyPr/>
        <a:lstStyle/>
        <a:p>
          <a:pPr rtl="0"/>
          <a:r>
            <a:rPr lang="en-US"/>
            <a:t>Data</a:t>
          </a:r>
        </a:p>
        <a:p>
          <a:pPr rtl="0"/>
          <a:r>
            <a:rPr lang="en-US"/>
            <a:t>- Generated Continuously</a:t>
          </a:r>
        </a:p>
        <a:p>
          <a:r>
            <a:rPr lang="en-US"/>
            <a:t>- Unstructured Data</a:t>
          </a:r>
        </a:p>
        <a:p>
          <a:r>
            <a:rPr lang="en-US"/>
            <a:t>- Produce Information</a:t>
          </a:r>
        </a:p>
        <a:p>
          <a:endParaRPr lang="en-US"/>
        </a:p>
      </dgm:t>
    </dgm:pt>
    <dgm:pt modelId="{3359D002-616C-E942-9B99-9101EEAA1FD0}" type="parTrans" cxnId="{AAC1393E-311E-1745-910B-ECA62BFAEE17}">
      <dgm:prSet/>
      <dgm:spPr/>
      <dgm:t>
        <a:bodyPr/>
        <a:lstStyle/>
        <a:p>
          <a:endParaRPr lang="en-US"/>
        </a:p>
      </dgm:t>
    </dgm:pt>
    <dgm:pt modelId="{5829EF30-FC3C-E14F-BD9F-F778AEC6D58F}" type="sibTrans" cxnId="{AAC1393E-311E-1745-910B-ECA62BFAEE17}">
      <dgm:prSet/>
      <dgm:spPr/>
      <dgm:t>
        <a:bodyPr/>
        <a:lstStyle/>
        <a:p>
          <a:endParaRPr lang="en-US"/>
        </a:p>
      </dgm:t>
    </dgm:pt>
    <dgm:pt modelId="{8C5713F4-56B3-B345-84EE-BCF77FC6B701}">
      <dgm:prSet phldrT="[Text]"/>
      <dgm:spPr/>
      <dgm:t>
        <a:bodyPr/>
        <a:lstStyle/>
        <a:p>
          <a:pPr rtl="0"/>
          <a:r>
            <a:rPr lang="en-US"/>
            <a:t>Innovation</a:t>
          </a:r>
        </a:p>
        <a:p>
          <a:pPr rtl="0"/>
          <a:r>
            <a:rPr lang="en-US"/>
            <a:t>- Experimentation </a:t>
          </a:r>
        </a:p>
        <a:p>
          <a:r>
            <a:rPr lang="en-US"/>
            <a:t>- Problem vs Solution</a:t>
          </a:r>
        </a:p>
        <a:p>
          <a:r>
            <a:rPr lang="en-US"/>
            <a:t>- MVP &amp; Iterations</a:t>
          </a:r>
        </a:p>
        <a:p>
          <a:endParaRPr lang="en-US"/>
        </a:p>
      </dgm:t>
    </dgm:pt>
    <dgm:pt modelId="{23B0EA80-1CD7-9241-ACEA-5C2FC6ADA314}" type="parTrans" cxnId="{ABFF2C4A-0377-4141-9478-59AE8D3EBA12}">
      <dgm:prSet/>
      <dgm:spPr/>
      <dgm:t>
        <a:bodyPr/>
        <a:lstStyle/>
        <a:p>
          <a:endParaRPr lang="en-US"/>
        </a:p>
      </dgm:t>
    </dgm:pt>
    <dgm:pt modelId="{95ABD350-0240-1941-8EAF-55941898DE30}" type="sibTrans" cxnId="{ABFF2C4A-0377-4141-9478-59AE8D3EBA12}">
      <dgm:prSet/>
      <dgm:spPr/>
      <dgm:t>
        <a:bodyPr/>
        <a:lstStyle/>
        <a:p>
          <a:endParaRPr lang="en-US"/>
        </a:p>
      </dgm:t>
    </dgm:pt>
    <dgm:pt modelId="{744291B9-6B07-D94F-BE22-6D46089D598B}">
      <dgm:prSet phldrT="[Text]"/>
      <dgm:spPr/>
      <dgm:t>
        <a:bodyPr/>
        <a:lstStyle/>
        <a:p>
          <a:pPr rtl="0"/>
          <a:r>
            <a:rPr lang="en-US" dirty="0"/>
            <a:t>Value</a:t>
          </a:r>
        </a:p>
        <a:p>
          <a:pPr rtl="0"/>
          <a:r>
            <a:rPr lang="en-US" dirty="0"/>
            <a:t>- Evolve vs Optimize </a:t>
          </a:r>
        </a:p>
        <a:p>
          <a:r>
            <a:rPr lang="en-US" dirty="0"/>
            <a:t>- Not industry-specific</a:t>
          </a:r>
        </a:p>
        <a:p>
          <a:r>
            <a:rPr lang="en-US" dirty="0"/>
            <a:t>- Futuristic Value Prop</a:t>
          </a:r>
        </a:p>
        <a:p>
          <a:endParaRPr lang="en-US" dirty="0"/>
        </a:p>
      </dgm:t>
    </dgm:pt>
    <dgm:pt modelId="{3101A097-FEB2-004B-BCD6-8B698E93D6A6}" type="parTrans" cxnId="{1A6BEADC-61C2-7F47-BE0D-8575BF23AC10}">
      <dgm:prSet/>
      <dgm:spPr/>
      <dgm:t>
        <a:bodyPr/>
        <a:lstStyle/>
        <a:p>
          <a:endParaRPr lang="en-US"/>
        </a:p>
      </dgm:t>
    </dgm:pt>
    <dgm:pt modelId="{18ACB235-BA8B-9C46-A348-B86A02FD09B1}" type="sibTrans" cxnId="{1A6BEADC-61C2-7F47-BE0D-8575BF23AC10}">
      <dgm:prSet/>
      <dgm:spPr/>
      <dgm:t>
        <a:bodyPr/>
        <a:lstStyle/>
        <a:p>
          <a:endParaRPr lang="en-US"/>
        </a:p>
      </dgm:t>
    </dgm:pt>
    <dgm:pt modelId="{1F0659B4-FB96-8747-BBBF-5AD456312C18}" type="pres">
      <dgm:prSet presAssocID="{54343212-5D90-DC4D-971D-93A67C40CCD5}" presName="composite" presStyleCnt="0">
        <dgm:presLayoutVars>
          <dgm:chMax val="1"/>
          <dgm:dir/>
          <dgm:resizeHandles val="exact"/>
        </dgm:presLayoutVars>
      </dgm:prSet>
      <dgm:spPr/>
    </dgm:pt>
    <dgm:pt modelId="{FFF51441-318C-1245-90B0-51932CAF0946}" type="pres">
      <dgm:prSet presAssocID="{81EB0A21-2F2F-D84E-AB78-8F496399B326}" presName="roof" presStyleLbl="dkBgShp" presStyleIdx="0" presStyleCnt="2"/>
      <dgm:spPr/>
    </dgm:pt>
    <dgm:pt modelId="{4084E696-5A28-8D4B-BF40-D18CD095EA86}" type="pres">
      <dgm:prSet presAssocID="{81EB0A21-2F2F-D84E-AB78-8F496399B326}" presName="pillars" presStyleCnt="0"/>
      <dgm:spPr/>
    </dgm:pt>
    <dgm:pt modelId="{C30CE806-72F1-E94B-9D3D-06FB01DB96FD}" type="pres">
      <dgm:prSet presAssocID="{81EB0A21-2F2F-D84E-AB78-8F496399B326}" presName="pillar1" presStyleLbl="node1" presStyleIdx="0" presStyleCnt="5">
        <dgm:presLayoutVars>
          <dgm:bulletEnabled val="1"/>
        </dgm:presLayoutVars>
      </dgm:prSet>
      <dgm:spPr/>
    </dgm:pt>
    <dgm:pt modelId="{4139E80C-7DD0-0849-80F8-C5E27606EF8E}" type="pres">
      <dgm:prSet presAssocID="{7FE4B772-9DC7-FC43-9C57-B8D1481E1EFC}" presName="pillarX" presStyleLbl="node1" presStyleIdx="1" presStyleCnt="5">
        <dgm:presLayoutVars>
          <dgm:bulletEnabled val="1"/>
        </dgm:presLayoutVars>
      </dgm:prSet>
      <dgm:spPr/>
    </dgm:pt>
    <dgm:pt modelId="{69222F27-0D75-8F43-9405-FC2DF033C003}" type="pres">
      <dgm:prSet presAssocID="{18AA49D1-1DF9-5E45-B407-75A5981B4484}" presName="pillarX" presStyleLbl="node1" presStyleIdx="2" presStyleCnt="5">
        <dgm:presLayoutVars>
          <dgm:bulletEnabled val="1"/>
        </dgm:presLayoutVars>
      </dgm:prSet>
      <dgm:spPr/>
    </dgm:pt>
    <dgm:pt modelId="{2C8D68BB-8404-4844-9944-906DE812C521}" type="pres">
      <dgm:prSet presAssocID="{8C5713F4-56B3-B345-84EE-BCF77FC6B701}" presName="pillarX" presStyleLbl="node1" presStyleIdx="3" presStyleCnt="5">
        <dgm:presLayoutVars>
          <dgm:bulletEnabled val="1"/>
        </dgm:presLayoutVars>
      </dgm:prSet>
      <dgm:spPr/>
    </dgm:pt>
    <dgm:pt modelId="{24744ED1-F0B7-3943-855C-316C46EDA591}" type="pres">
      <dgm:prSet presAssocID="{744291B9-6B07-D94F-BE22-6D46089D598B}" presName="pillarX" presStyleLbl="node1" presStyleIdx="4" presStyleCnt="5">
        <dgm:presLayoutVars>
          <dgm:bulletEnabled val="1"/>
        </dgm:presLayoutVars>
      </dgm:prSet>
      <dgm:spPr/>
    </dgm:pt>
    <dgm:pt modelId="{7C587FA0-34A6-FB4C-B20B-19BB4DEFFBBC}" type="pres">
      <dgm:prSet presAssocID="{81EB0A21-2F2F-D84E-AB78-8F496399B326}" presName="base" presStyleLbl="dkBgShp" presStyleIdx="1" presStyleCnt="2"/>
      <dgm:spPr/>
    </dgm:pt>
  </dgm:ptLst>
  <dgm:cxnLst>
    <dgm:cxn modelId="{BB386300-EB84-5F41-8FD8-14C44C64DB8A}" type="presOf" srcId="{744291B9-6B07-D94F-BE22-6D46089D598B}" destId="{24744ED1-F0B7-3943-855C-316C46EDA591}" srcOrd="0" destOrd="0" presId="urn:microsoft.com/office/officeart/2005/8/layout/hList3"/>
    <dgm:cxn modelId="{DB953C02-C468-5A48-9AB9-41EDE39F5BEA}" srcId="{81EB0A21-2F2F-D84E-AB78-8F496399B326}" destId="{7FE4B772-9DC7-FC43-9C57-B8D1481E1EFC}" srcOrd="1" destOrd="0" parTransId="{F9112001-F2F5-E141-B85B-9F5DA49682DC}" sibTransId="{DD799B63-AD20-804B-A648-D2B79C4F6514}"/>
    <dgm:cxn modelId="{DEE7731D-3B6C-B24A-89CF-0B8DCA7201C4}" type="presOf" srcId="{8C5713F4-56B3-B345-84EE-BCF77FC6B701}" destId="{2C8D68BB-8404-4844-9944-906DE812C521}" srcOrd="0" destOrd="0" presId="urn:microsoft.com/office/officeart/2005/8/layout/hList3"/>
    <dgm:cxn modelId="{5E9F672A-4C55-C546-9D4C-413398D99F45}" type="presOf" srcId="{54343212-5D90-DC4D-971D-93A67C40CCD5}" destId="{1F0659B4-FB96-8747-BBBF-5AD456312C18}" srcOrd="0" destOrd="0" presId="urn:microsoft.com/office/officeart/2005/8/layout/hList3"/>
    <dgm:cxn modelId="{C6399733-C636-8748-9EE4-A9F025A609C2}" type="presOf" srcId="{81EB0A21-2F2F-D84E-AB78-8F496399B326}" destId="{FFF51441-318C-1245-90B0-51932CAF0946}" srcOrd="0" destOrd="0" presId="urn:microsoft.com/office/officeart/2005/8/layout/hList3"/>
    <dgm:cxn modelId="{AAC1393E-311E-1745-910B-ECA62BFAEE17}" srcId="{81EB0A21-2F2F-D84E-AB78-8F496399B326}" destId="{18AA49D1-1DF9-5E45-B407-75A5981B4484}" srcOrd="2" destOrd="0" parTransId="{3359D002-616C-E942-9B99-9101EEAA1FD0}" sibTransId="{5829EF30-FC3C-E14F-BD9F-F778AEC6D58F}"/>
    <dgm:cxn modelId="{ABFF2C4A-0377-4141-9478-59AE8D3EBA12}" srcId="{81EB0A21-2F2F-D84E-AB78-8F496399B326}" destId="{8C5713F4-56B3-B345-84EE-BCF77FC6B701}" srcOrd="3" destOrd="0" parTransId="{23B0EA80-1CD7-9241-ACEA-5C2FC6ADA314}" sibTransId="{95ABD350-0240-1941-8EAF-55941898DE30}"/>
    <dgm:cxn modelId="{C134F14E-0945-324B-9138-D860A98C0265}" srcId="{81EB0A21-2F2F-D84E-AB78-8F496399B326}" destId="{F7BFC334-EAD4-B645-B831-04E9D3D7B7C1}" srcOrd="0" destOrd="0" parTransId="{6707FC1F-DA3E-2941-8526-D2F1E130EEFD}" sibTransId="{20370FF2-7E06-2547-B898-0513F0E17AD0}"/>
    <dgm:cxn modelId="{54B99898-80A9-4346-B9CD-D1BD167CE9FD}" type="presOf" srcId="{7FE4B772-9DC7-FC43-9C57-B8D1481E1EFC}" destId="{4139E80C-7DD0-0849-80F8-C5E27606EF8E}" srcOrd="0" destOrd="0" presId="urn:microsoft.com/office/officeart/2005/8/layout/hList3"/>
    <dgm:cxn modelId="{058F51A8-2BA3-A94D-8B44-78D3F1BD85E8}" type="presOf" srcId="{18AA49D1-1DF9-5E45-B407-75A5981B4484}" destId="{69222F27-0D75-8F43-9405-FC2DF033C003}" srcOrd="0" destOrd="0" presId="urn:microsoft.com/office/officeart/2005/8/layout/hList3"/>
    <dgm:cxn modelId="{C90BBAC5-4B27-AF4F-9C68-CABCE1A5C4F1}" srcId="{54343212-5D90-DC4D-971D-93A67C40CCD5}" destId="{81EB0A21-2F2F-D84E-AB78-8F496399B326}" srcOrd="0" destOrd="0" parTransId="{9E902348-6E8F-BE4B-9423-B7F3FC6C56C1}" sibTransId="{B18CFA79-072A-F24F-9DBB-05C489597879}"/>
    <dgm:cxn modelId="{950913D3-F845-BF48-9DA7-CA32A91B2AB3}" type="presOf" srcId="{F7BFC334-EAD4-B645-B831-04E9D3D7B7C1}" destId="{C30CE806-72F1-E94B-9D3D-06FB01DB96FD}" srcOrd="0" destOrd="0" presId="urn:microsoft.com/office/officeart/2005/8/layout/hList3"/>
    <dgm:cxn modelId="{1A6BEADC-61C2-7F47-BE0D-8575BF23AC10}" srcId="{81EB0A21-2F2F-D84E-AB78-8F496399B326}" destId="{744291B9-6B07-D94F-BE22-6D46089D598B}" srcOrd="4" destOrd="0" parTransId="{3101A097-FEB2-004B-BCD6-8B698E93D6A6}" sibTransId="{18ACB235-BA8B-9C46-A348-B86A02FD09B1}"/>
    <dgm:cxn modelId="{9B1F07B9-826C-2847-AC52-5BDF379CB5B3}" type="presParOf" srcId="{1F0659B4-FB96-8747-BBBF-5AD456312C18}" destId="{FFF51441-318C-1245-90B0-51932CAF0946}" srcOrd="0" destOrd="0" presId="urn:microsoft.com/office/officeart/2005/8/layout/hList3"/>
    <dgm:cxn modelId="{D40D99EC-761A-8C41-85E7-CCB15651F796}" type="presParOf" srcId="{1F0659B4-FB96-8747-BBBF-5AD456312C18}" destId="{4084E696-5A28-8D4B-BF40-D18CD095EA86}" srcOrd="1" destOrd="0" presId="urn:microsoft.com/office/officeart/2005/8/layout/hList3"/>
    <dgm:cxn modelId="{6E8622DA-0F0B-A143-A3FD-9F2CBEE9978F}" type="presParOf" srcId="{4084E696-5A28-8D4B-BF40-D18CD095EA86}" destId="{C30CE806-72F1-E94B-9D3D-06FB01DB96FD}" srcOrd="0" destOrd="0" presId="urn:microsoft.com/office/officeart/2005/8/layout/hList3"/>
    <dgm:cxn modelId="{1CA72FCC-A04C-8C4B-9D93-0E44165E9EB8}" type="presParOf" srcId="{4084E696-5A28-8D4B-BF40-D18CD095EA86}" destId="{4139E80C-7DD0-0849-80F8-C5E27606EF8E}" srcOrd="1" destOrd="0" presId="urn:microsoft.com/office/officeart/2005/8/layout/hList3"/>
    <dgm:cxn modelId="{605C2ADF-7810-D64B-BF01-5F5FE1EAEE15}" type="presParOf" srcId="{4084E696-5A28-8D4B-BF40-D18CD095EA86}" destId="{69222F27-0D75-8F43-9405-FC2DF033C003}" srcOrd="2" destOrd="0" presId="urn:microsoft.com/office/officeart/2005/8/layout/hList3"/>
    <dgm:cxn modelId="{B1111B04-51C7-B144-A196-03E94D165ED8}" type="presParOf" srcId="{4084E696-5A28-8D4B-BF40-D18CD095EA86}" destId="{2C8D68BB-8404-4844-9944-906DE812C521}" srcOrd="3" destOrd="0" presId="urn:microsoft.com/office/officeart/2005/8/layout/hList3"/>
    <dgm:cxn modelId="{1B298BF5-15B8-0D4F-BE58-C2533FFE0BF5}" type="presParOf" srcId="{4084E696-5A28-8D4B-BF40-D18CD095EA86}" destId="{24744ED1-F0B7-3943-855C-316C46EDA591}" srcOrd="4" destOrd="0" presId="urn:microsoft.com/office/officeart/2005/8/layout/hList3"/>
    <dgm:cxn modelId="{37ACF6DE-2130-B54E-A6CF-562A9F082F52}" type="presParOf" srcId="{1F0659B4-FB96-8747-BBBF-5AD456312C18}" destId="{7C587FA0-34A6-FB4C-B20B-19BB4DEFFBB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EC48F-D70B-D843-A2DB-7F32D86E91CB}">
      <dsp:nvSpPr>
        <dsp:cNvPr id="0" name=""/>
        <dsp:cNvSpPr/>
      </dsp:nvSpPr>
      <dsp:spPr>
        <a:xfrm>
          <a:off x="4548" y="0"/>
          <a:ext cx="2729179" cy="2203175"/>
        </a:xfrm>
        <a:prstGeom prst="upArrow">
          <a:avLst/>
        </a:prstGeom>
        <a:solidFill>
          <a:srgbClr val="00B05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B110C-AEA6-A244-B63F-6705AB8090E2}">
      <dsp:nvSpPr>
        <dsp:cNvPr id="0" name=""/>
        <dsp:cNvSpPr/>
      </dsp:nvSpPr>
      <dsp:spPr>
        <a:xfrm>
          <a:off x="2815603" y="0"/>
          <a:ext cx="4631334" cy="220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0" rIns="192024" bIns="192024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Beyond Structure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Strategy Creates Structure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Leads to innovation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Generates Unique Advantage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2815603" y="0"/>
        <a:ext cx="4631334" cy="2203175"/>
      </dsp:txXfrm>
    </dsp:sp>
    <dsp:sp modelId="{B84656A8-FB50-9C47-9CA5-7207AAF3A63E}">
      <dsp:nvSpPr>
        <dsp:cNvPr id="0" name=""/>
        <dsp:cNvSpPr/>
      </dsp:nvSpPr>
      <dsp:spPr>
        <a:xfrm>
          <a:off x="823302" y="2386773"/>
          <a:ext cx="2729179" cy="2203175"/>
        </a:xfrm>
        <a:prstGeom prst="downArrow">
          <a:avLst/>
        </a:prstGeom>
        <a:solidFill>
          <a:srgbClr val="FF0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4241B-5CD4-3640-BAF4-5004B756CEA5}">
      <dsp:nvSpPr>
        <dsp:cNvPr id="0" name=""/>
        <dsp:cNvSpPr/>
      </dsp:nvSpPr>
      <dsp:spPr>
        <a:xfrm>
          <a:off x="3634356" y="2386773"/>
          <a:ext cx="4631334" cy="220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0" rIns="192024" bIns="192024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Within Structure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Structure Shapes Strategy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Leads to imitated or imitative product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In Search of Competitive Advantage</a:t>
          </a:r>
        </a:p>
      </dsp:txBody>
      <dsp:txXfrm>
        <a:off x="3634356" y="2386773"/>
        <a:ext cx="4631334" cy="2203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96CDA-7550-F248-9DCD-110883E0FDC8}">
      <dsp:nvSpPr>
        <dsp:cNvPr id="0" name=""/>
        <dsp:cNvSpPr/>
      </dsp:nvSpPr>
      <dsp:spPr>
        <a:xfrm>
          <a:off x="4411979" y="0"/>
          <a:ext cx="6617970" cy="11494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Existing Challenge 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New Solution</a:t>
          </a:r>
        </a:p>
      </dsp:txBody>
      <dsp:txXfrm>
        <a:off x="4411979" y="143681"/>
        <a:ext cx="6186927" cy="862087"/>
      </dsp:txXfrm>
    </dsp:sp>
    <dsp:sp modelId="{E3BDD6B1-530E-5B46-9F66-2CEEAF4EB693}">
      <dsp:nvSpPr>
        <dsp:cNvPr id="0" name=""/>
        <dsp:cNvSpPr/>
      </dsp:nvSpPr>
      <dsp:spPr>
        <a:xfrm>
          <a:off x="0" y="0"/>
          <a:ext cx="4411980" cy="1149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Competition</a:t>
          </a:r>
        </a:p>
      </dsp:txBody>
      <dsp:txXfrm>
        <a:off x="56111" y="56111"/>
        <a:ext cx="4299758" cy="1037227"/>
      </dsp:txXfrm>
    </dsp:sp>
    <dsp:sp modelId="{360222F9-5904-4B42-8758-82D71576C740}">
      <dsp:nvSpPr>
        <dsp:cNvPr id="0" name=""/>
        <dsp:cNvSpPr/>
      </dsp:nvSpPr>
      <dsp:spPr>
        <a:xfrm>
          <a:off x="4411979" y="1264394"/>
          <a:ext cx="6617970" cy="11494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New Challenge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New Solution</a:t>
          </a:r>
        </a:p>
      </dsp:txBody>
      <dsp:txXfrm>
        <a:off x="4411979" y="1408075"/>
        <a:ext cx="6186927" cy="862087"/>
      </dsp:txXfrm>
    </dsp:sp>
    <dsp:sp modelId="{41862E70-A312-2740-991B-76E0007614AB}">
      <dsp:nvSpPr>
        <dsp:cNvPr id="0" name=""/>
        <dsp:cNvSpPr/>
      </dsp:nvSpPr>
      <dsp:spPr>
        <a:xfrm>
          <a:off x="0" y="1264394"/>
          <a:ext cx="4411980" cy="1149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Disruption</a:t>
          </a:r>
        </a:p>
      </dsp:txBody>
      <dsp:txXfrm>
        <a:off x="56111" y="1320505"/>
        <a:ext cx="4299758" cy="1037227"/>
      </dsp:txXfrm>
    </dsp:sp>
    <dsp:sp modelId="{803CBB6E-E40B-8B46-9B76-E2ABEBD23A2F}">
      <dsp:nvSpPr>
        <dsp:cNvPr id="0" name=""/>
        <dsp:cNvSpPr/>
      </dsp:nvSpPr>
      <dsp:spPr>
        <a:xfrm>
          <a:off x="4411979" y="2528788"/>
          <a:ext cx="6617970" cy="11494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Redefine Challenge (Existing + New Challenge)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Expanded Solution</a:t>
          </a:r>
        </a:p>
      </dsp:txBody>
      <dsp:txXfrm>
        <a:off x="4411979" y="2672469"/>
        <a:ext cx="6186927" cy="862087"/>
      </dsp:txXfrm>
    </dsp:sp>
    <dsp:sp modelId="{224AE81A-ADD5-A047-997C-B17DAAEE6623}">
      <dsp:nvSpPr>
        <dsp:cNvPr id="0" name=""/>
        <dsp:cNvSpPr/>
      </dsp:nvSpPr>
      <dsp:spPr>
        <a:xfrm>
          <a:off x="0" y="2528788"/>
          <a:ext cx="4411980" cy="1149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Reconstruction</a:t>
          </a:r>
        </a:p>
      </dsp:txBody>
      <dsp:txXfrm>
        <a:off x="56111" y="2584899"/>
        <a:ext cx="4299758" cy="1037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5207A-A0C6-A542-A8A4-188BC8BB7B9F}">
      <dsp:nvSpPr>
        <dsp:cNvPr id="0" name=""/>
        <dsp:cNvSpPr/>
      </dsp:nvSpPr>
      <dsp:spPr>
        <a:xfrm>
          <a:off x="4965" y="382955"/>
          <a:ext cx="1664186" cy="832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Competitive Strategy</a:t>
          </a:r>
        </a:p>
      </dsp:txBody>
      <dsp:txXfrm>
        <a:off x="29336" y="407326"/>
        <a:ext cx="1615444" cy="783351"/>
      </dsp:txXfrm>
    </dsp:sp>
    <dsp:sp modelId="{C950CE3B-21A3-5647-960D-93AA61468B52}">
      <dsp:nvSpPr>
        <dsp:cNvPr id="0" name=""/>
        <dsp:cNvSpPr/>
      </dsp:nvSpPr>
      <dsp:spPr>
        <a:xfrm>
          <a:off x="171384" y="1215048"/>
          <a:ext cx="166418" cy="624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4070"/>
              </a:lnTo>
              <a:lnTo>
                <a:pt x="166418" y="62407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63A5C-733A-C449-91AB-AC45A611F126}">
      <dsp:nvSpPr>
        <dsp:cNvPr id="0" name=""/>
        <dsp:cNvSpPr/>
      </dsp:nvSpPr>
      <dsp:spPr>
        <a:xfrm>
          <a:off x="337803" y="1423072"/>
          <a:ext cx="3334338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Locally win against existing competition</a:t>
          </a:r>
        </a:p>
      </dsp:txBody>
      <dsp:txXfrm>
        <a:off x="362174" y="1447443"/>
        <a:ext cx="3285596" cy="783351"/>
      </dsp:txXfrm>
    </dsp:sp>
    <dsp:sp modelId="{55D8E4A3-E233-B043-BC70-E413043684BB}">
      <dsp:nvSpPr>
        <dsp:cNvPr id="0" name=""/>
        <dsp:cNvSpPr/>
      </dsp:nvSpPr>
      <dsp:spPr>
        <a:xfrm>
          <a:off x="171384" y="1215048"/>
          <a:ext cx="166418" cy="1664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4186"/>
              </a:lnTo>
              <a:lnTo>
                <a:pt x="166418" y="166418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6A6D4-8942-4946-BE31-1CFB737FC50E}">
      <dsp:nvSpPr>
        <dsp:cNvPr id="0" name=""/>
        <dsp:cNvSpPr/>
      </dsp:nvSpPr>
      <dsp:spPr>
        <a:xfrm>
          <a:off x="337803" y="2463189"/>
          <a:ext cx="3355346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Cannot be long-term reason to exist since change is inherent in and around us</a:t>
          </a:r>
        </a:p>
      </dsp:txBody>
      <dsp:txXfrm>
        <a:off x="362174" y="2487560"/>
        <a:ext cx="3306604" cy="783351"/>
      </dsp:txXfrm>
    </dsp:sp>
    <dsp:sp modelId="{F3781DBB-D895-164C-9665-EC16FA5ECFE9}">
      <dsp:nvSpPr>
        <dsp:cNvPr id="0" name=""/>
        <dsp:cNvSpPr/>
      </dsp:nvSpPr>
      <dsp:spPr>
        <a:xfrm>
          <a:off x="3799774" y="382955"/>
          <a:ext cx="1547111" cy="832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Disruptive Strategy</a:t>
          </a:r>
        </a:p>
      </dsp:txBody>
      <dsp:txXfrm>
        <a:off x="3824145" y="407326"/>
        <a:ext cx="1498369" cy="783351"/>
      </dsp:txXfrm>
    </dsp:sp>
    <dsp:sp modelId="{1473C862-5196-0049-A577-B4A233508870}">
      <dsp:nvSpPr>
        <dsp:cNvPr id="0" name=""/>
        <dsp:cNvSpPr/>
      </dsp:nvSpPr>
      <dsp:spPr>
        <a:xfrm>
          <a:off x="3954485" y="1215048"/>
          <a:ext cx="154711" cy="624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4070"/>
              </a:lnTo>
              <a:lnTo>
                <a:pt x="154711" y="62407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C8981-4CB3-C847-8A02-2B0A55082932}">
      <dsp:nvSpPr>
        <dsp:cNvPr id="0" name=""/>
        <dsp:cNvSpPr/>
      </dsp:nvSpPr>
      <dsp:spPr>
        <a:xfrm>
          <a:off x="4109196" y="1423072"/>
          <a:ext cx="3128112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Locally reconstructs a new position within existing competition</a:t>
          </a:r>
        </a:p>
      </dsp:txBody>
      <dsp:txXfrm>
        <a:off x="4133567" y="1447443"/>
        <a:ext cx="3079370" cy="783351"/>
      </dsp:txXfrm>
    </dsp:sp>
    <dsp:sp modelId="{A554B3B9-3F40-A247-9A98-3103CDCDBF4C}">
      <dsp:nvSpPr>
        <dsp:cNvPr id="0" name=""/>
        <dsp:cNvSpPr/>
      </dsp:nvSpPr>
      <dsp:spPr>
        <a:xfrm>
          <a:off x="3954485" y="1215048"/>
          <a:ext cx="154711" cy="1664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4186"/>
              </a:lnTo>
              <a:lnTo>
                <a:pt x="154711" y="166418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58F5E-6EE6-E248-A9E0-7536338E4766}">
      <dsp:nvSpPr>
        <dsp:cNvPr id="0" name=""/>
        <dsp:cNvSpPr/>
      </dsp:nvSpPr>
      <dsp:spPr>
        <a:xfrm>
          <a:off x="4109196" y="2463189"/>
          <a:ext cx="3114984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produce short-term change</a:t>
          </a:r>
        </a:p>
      </dsp:txBody>
      <dsp:txXfrm>
        <a:off x="4133567" y="2487560"/>
        <a:ext cx="3066242" cy="783351"/>
      </dsp:txXfrm>
    </dsp:sp>
    <dsp:sp modelId="{61E9CCB2-F330-7D43-951E-68C393DAF8CB}">
      <dsp:nvSpPr>
        <dsp:cNvPr id="0" name=""/>
        <dsp:cNvSpPr/>
      </dsp:nvSpPr>
      <dsp:spPr>
        <a:xfrm>
          <a:off x="7320517" y="382955"/>
          <a:ext cx="1664186" cy="832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Reconstructive Strategy</a:t>
          </a:r>
        </a:p>
      </dsp:txBody>
      <dsp:txXfrm>
        <a:off x="7344888" y="407326"/>
        <a:ext cx="1615444" cy="783351"/>
      </dsp:txXfrm>
    </dsp:sp>
    <dsp:sp modelId="{B4746DB2-E52D-8747-B405-1D07D4186C98}">
      <dsp:nvSpPr>
        <dsp:cNvPr id="0" name=""/>
        <dsp:cNvSpPr/>
      </dsp:nvSpPr>
      <dsp:spPr>
        <a:xfrm>
          <a:off x="7486936" y="1215048"/>
          <a:ext cx="166418" cy="624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4070"/>
              </a:lnTo>
              <a:lnTo>
                <a:pt x="166418" y="62407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332A9-831D-8E4F-AE01-206F0E62D50D}">
      <dsp:nvSpPr>
        <dsp:cNvPr id="0" name=""/>
        <dsp:cNvSpPr/>
      </dsp:nvSpPr>
      <dsp:spPr>
        <a:xfrm>
          <a:off x="7653355" y="1423072"/>
          <a:ext cx="3371629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Globally reconstructs a new position beyond the existing competition </a:t>
          </a:r>
        </a:p>
      </dsp:txBody>
      <dsp:txXfrm>
        <a:off x="7677726" y="1447443"/>
        <a:ext cx="3322887" cy="783351"/>
      </dsp:txXfrm>
    </dsp:sp>
    <dsp:sp modelId="{CCFB0DBE-3BF6-0B47-BDE5-FF0413321192}">
      <dsp:nvSpPr>
        <dsp:cNvPr id="0" name=""/>
        <dsp:cNvSpPr/>
      </dsp:nvSpPr>
      <dsp:spPr>
        <a:xfrm>
          <a:off x="7486936" y="1215048"/>
          <a:ext cx="166418" cy="1664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4186"/>
              </a:lnTo>
              <a:lnTo>
                <a:pt x="166418" y="166418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D2D1D-D523-C748-BF5A-E342FE0F6B31}">
      <dsp:nvSpPr>
        <dsp:cNvPr id="0" name=""/>
        <dsp:cNvSpPr/>
      </dsp:nvSpPr>
      <dsp:spPr>
        <a:xfrm>
          <a:off x="7653355" y="2463189"/>
          <a:ext cx="3329625" cy="8320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produce continuous reasons to exist to adjust to and  be the source of change  </a:t>
          </a:r>
        </a:p>
      </dsp:txBody>
      <dsp:txXfrm>
        <a:off x="7677726" y="2487560"/>
        <a:ext cx="3280883" cy="783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C169B-3557-0948-8F85-2370886A2916}">
      <dsp:nvSpPr>
        <dsp:cNvPr id="0" name=""/>
        <dsp:cNvSpPr/>
      </dsp:nvSpPr>
      <dsp:spPr>
        <a:xfrm>
          <a:off x="1346" y="0"/>
          <a:ext cx="3500716" cy="43653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Supporting a stabilizing strategy</a:t>
          </a:r>
          <a:endParaRPr lang="en-US" sz="2400" kern="1200" dirty="0">
            <a:sym typeface="Wingdings" pitchFamily="2" charset="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ym typeface="Wingdings" pitchFamily="2" charset="2"/>
            </a:rPr>
            <a:t> “Enterprise Architecture” </a:t>
          </a:r>
          <a:endParaRPr lang="en-US" sz="2400" kern="1200" dirty="0"/>
        </a:p>
      </dsp:txBody>
      <dsp:txXfrm>
        <a:off x="1346" y="0"/>
        <a:ext cx="3500716" cy="1309604"/>
      </dsp:txXfrm>
    </dsp:sp>
    <dsp:sp modelId="{5C55C745-0626-994F-93D1-295A429D8822}">
      <dsp:nvSpPr>
        <dsp:cNvPr id="0" name=""/>
        <dsp:cNvSpPr/>
      </dsp:nvSpPr>
      <dsp:spPr>
        <a:xfrm>
          <a:off x="351418" y="1309711"/>
          <a:ext cx="2800573" cy="6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Automates repetitive tasks </a:t>
          </a:r>
          <a:r>
            <a:rPr lang="en-US" sz="1100" kern="1200" dirty="0">
              <a:sym typeface="Wingdings" pitchFamily="2" charset="2"/>
            </a:rPr>
            <a:t></a:t>
          </a:r>
          <a:r>
            <a:rPr lang="en-US" sz="1100" kern="1200" dirty="0"/>
            <a:t>reduces labor </a:t>
          </a:r>
          <a:r>
            <a:rPr lang="en-US" sz="1100" kern="1200" dirty="0">
              <a:sym typeface="Wingdings" pitchFamily="2" charset="2"/>
            </a:rPr>
            <a:t></a:t>
          </a:r>
          <a:r>
            <a:rPr lang="en-US" sz="1100" kern="1200" dirty="0"/>
            <a:t> reduces cost</a:t>
          </a:r>
        </a:p>
      </dsp:txBody>
      <dsp:txXfrm>
        <a:off x="370044" y="1328337"/>
        <a:ext cx="2763321" cy="598686"/>
      </dsp:txXfrm>
    </dsp:sp>
    <dsp:sp modelId="{4F265298-E3B8-A843-9BAA-254780ED13FF}">
      <dsp:nvSpPr>
        <dsp:cNvPr id="0" name=""/>
        <dsp:cNvSpPr/>
      </dsp:nvSpPr>
      <dsp:spPr>
        <a:xfrm>
          <a:off x="351418" y="2043486"/>
          <a:ext cx="2800573" cy="6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Increases accuracy and speed of processes </a:t>
          </a:r>
          <a:r>
            <a:rPr lang="en-US" sz="1100" kern="1200" dirty="0">
              <a:sym typeface="Wingdings" pitchFamily="2" charset="2"/>
            </a:rPr>
            <a:t></a:t>
          </a:r>
          <a:r>
            <a:rPr lang="en-US" sz="1100" kern="1200" dirty="0"/>
            <a:t> more customers to be serves at a higher quality </a:t>
          </a:r>
          <a:r>
            <a:rPr lang="en-US" sz="1100" kern="1200" dirty="0">
              <a:sym typeface="Wingdings" pitchFamily="2" charset="2"/>
            </a:rPr>
            <a:t></a:t>
          </a:r>
          <a:r>
            <a:rPr lang="en-US" sz="1100" kern="1200" dirty="0"/>
            <a:t> increases revenue and growth</a:t>
          </a:r>
        </a:p>
      </dsp:txBody>
      <dsp:txXfrm>
        <a:off x="370044" y="2062112"/>
        <a:ext cx="2763321" cy="598686"/>
      </dsp:txXfrm>
    </dsp:sp>
    <dsp:sp modelId="{233703A8-4672-D349-B0B7-DE475B3E1480}">
      <dsp:nvSpPr>
        <dsp:cNvPr id="0" name=""/>
        <dsp:cNvSpPr/>
      </dsp:nvSpPr>
      <dsp:spPr>
        <a:xfrm>
          <a:off x="351418" y="2777261"/>
          <a:ext cx="2800573" cy="6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Increases employee productivity </a:t>
          </a:r>
          <a:r>
            <a:rPr lang="en-US" sz="1100" kern="1200" dirty="0">
              <a:sym typeface="Wingdings" pitchFamily="2" charset="2"/>
            </a:rPr>
            <a:t> Reduces cost and increases revenue</a:t>
          </a:r>
          <a:r>
            <a:rPr lang="en-US" sz="1100" kern="1200" dirty="0"/>
            <a:t> </a:t>
          </a:r>
        </a:p>
      </dsp:txBody>
      <dsp:txXfrm>
        <a:off x="370044" y="2795887"/>
        <a:ext cx="2763321" cy="598686"/>
      </dsp:txXfrm>
    </dsp:sp>
    <dsp:sp modelId="{2952CF4C-561B-2841-8A85-72DAFDCCF7CD}">
      <dsp:nvSpPr>
        <dsp:cNvPr id="0" name=""/>
        <dsp:cNvSpPr/>
      </dsp:nvSpPr>
      <dsp:spPr>
        <a:xfrm>
          <a:off x="351418" y="3511036"/>
          <a:ext cx="2800573" cy="6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Works along two dimensions integration or standardization</a:t>
          </a:r>
        </a:p>
      </dsp:txBody>
      <dsp:txXfrm>
        <a:off x="370044" y="3529662"/>
        <a:ext cx="2763321" cy="598686"/>
      </dsp:txXfrm>
    </dsp:sp>
    <dsp:sp modelId="{037641F8-26CF-574F-99AE-5AB6A1FD85AE}">
      <dsp:nvSpPr>
        <dsp:cNvPr id="0" name=""/>
        <dsp:cNvSpPr/>
      </dsp:nvSpPr>
      <dsp:spPr>
        <a:xfrm>
          <a:off x="3764616" y="0"/>
          <a:ext cx="3500716" cy="43653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Supporting a disruptive strategy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"Tech Startup"</a:t>
          </a:r>
        </a:p>
      </dsp:txBody>
      <dsp:txXfrm>
        <a:off x="3764616" y="0"/>
        <a:ext cx="3500716" cy="1309604"/>
      </dsp:txXfrm>
    </dsp:sp>
    <dsp:sp modelId="{36FD8524-6240-4140-A00B-5FD705C53565}">
      <dsp:nvSpPr>
        <dsp:cNvPr id="0" name=""/>
        <dsp:cNvSpPr/>
      </dsp:nvSpPr>
      <dsp:spPr>
        <a:xfrm>
          <a:off x="4114688" y="1310883"/>
          <a:ext cx="2800573" cy="1316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Great way to build platforms</a:t>
          </a:r>
        </a:p>
      </dsp:txBody>
      <dsp:txXfrm>
        <a:off x="4153239" y="1349434"/>
        <a:ext cx="2723471" cy="1239110"/>
      </dsp:txXfrm>
    </dsp:sp>
    <dsp:sp modelId="{66E23914-F884-2E43-9BC6-4309F3E512FD}">
      <dsp:nvSpPr>
        <dsp:cNvPr id="0" name=""/>
        <dsp:cNvSpPr/>
      </dsp:nvSpPr>
      <dsp:spPr>
        <a:xfrm>
          <a:off x="4114688" y="2829590"/>
          <a:ext cx="2800573" cy="1316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Majority of the last decade startups are tech startups</a:t>
          </a:r>
        </a:p>
      </dsp:txBody>
      <dsp:txXfrm>
        <a:off x="4153239" y="2868141"/>
        <a:ext cx="2723471" cy="1239110"/>
      </dsp:txXfrm>
    </dsp:sp>
    <dsp:sp modelId="{B7BCC2DA-740C-B440-B8D5-26B6679CF9AA}">
      <dsp:nvSpPr>
        <dsp:cNvPr id="0" name=""/>
        <dsp:cNvSpPr/>
      </dsp:nvSpPr>
      <dsp:spPr>
        <a:xfrm>
          <a:off x="7527887" y="0"/>
          <a:ext cx="3500716" cy="43653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Supporting a reconstructive strategy</a:t>
          </a:r>
          <a:r>
            <a:rPr lang="en-US" sz="2400" kern="1200" dirty="0">
              <a:sym typeface="Wingdings" pitchFamily="2" charset="2"/>
            </a:rPr>
            <a:t>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ym typeface="Wingdings" pitchFamily="2" charset="2"/>
            </a:rPr>
            <a:t>“Digital Transformation”</a:t>
          </a:r>
          <a:r>
            <a:rPr lang="en-US" sz="2400" kern="1200" dirty="0"/>
            <a:t> </a:t>
          </a:r>
        </a:p>
      </dsp:txBody>
      <dsp:txXfrm>
        <a:off x="7527887" y="0"/>
        <a:ext cx="3500716" cy="1309604"/>
      </dsp:txXfrm>
    </dsp:sp>
    <dsp:sp modelId="{1153E848-1319-4946-B64B-C811223B91F1}">
      <dsp:nvSpPr>
        <dsp:cNvPr id="0" name=""/>
        <dsp:cNvSpPr/>
      </dsp:nvSpPr>
      <dsp:spPr>
        <a:xfrm>
          <a:off x="7877958" y="1310883"/>
          <a:ext cx="2800573" cy="1316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As the fastest changing phenomenon around shapes what customers demand </a:t>
          </a:r>
        </a:p>
      </dsp:txBody>
      <dsp:txXfrm>
        <a:off x="7916509" y="1349434"/>
        <a:ext cx="2723471" cy="1239110"/>
      </dsp:txXfrm>
    </dsp:sp>
    <dsp:sp modelId="{6235D790-6197-3B44-8719-AD1A1B2EE6C3}">
      <dsp:nvSpPr>
        <dsp:cNvPr id="0" name=""/>
        <dsp:cNvSpPr/>
      </dsp:nvSpPr>
      <dsp:spPr>
        <a:xfrm>
          <a:off x="7877958" y="2829590"/>
          <a:ext cx="2800573" cy="1316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Provides unique ways to create reconstructive strategies around customer, competition, data, innovation, and value</a:t>
          </a:r>
        </a:p>
      </dsp:txBody>
      <dsp:txXfrm>
        <a:off x="7916509" y="2868141"/>
        <a:ext cx="2723471" cy="1239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A924C-73D6-3D41-B889-6E25E85C4054}">
      <dsp:nvSpPr>
        <dsp:cNvPr id="0" name=""/>
        <dsp:cNvSpPr/>
      </dsp:nvSpPr>
      <dsp:spPr>
        <a:xfrm>
          <a:off x="5924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Operational Excellence</a:t>
          </a:r>
          <a:endParaRPr lang="en-US" sz="2300" kern="1200" dirty="0"/>
        </a:p>
      </dsp:txBody>
      <dsp:txXfrm>
        <a:off x="5924" y="0"/>
        <a:ext cx="2078887" cy="1103471"/>
      </dsp:txXfrm>
    </dsp:sp>
    <dsp:sp modelId="{D8E7AA53-6C5E-D84B-BB5C-8DCAA3335D50}">
      <dsp:nvSpPr>
        <dsp:cNvPr id="0" name=""/>
        <dsp:cNvSpPr/>
      </dsp:nvSpPr>
      <dsp:spPr>
        <a:xfrm>
          <a:off x="213812" y="11037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Monitor systems</a:t>
          </a:r>
          <a:endParaRPr lang="en-US" sz="1500" kern="1200" dirty="0"/>
        </a:p>
      </dsp:txBody>
      <dsp:txXfrm>
        <a:off x="234977" y="1124950"/>
        <a:ext cx="1620779" cy="680296"/>
      </dsp:txXfrm>
    </dsp:sp>
    <dsp:sp modelId="{82BA4DFB-840D-FB44-81E9-4B2145D40034}">
      <dsp:nvSpPr>
        <dsp:cNvPr id="0" name=""/>
        <dsp:cNvSpPr/>
      </dsp:nvSpPr>
      <dsp:spPr>
        <a:xfrm>
          <a:off x="213812" y="19375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Anticipate failure</a:t>
          </a:r>
          <a:endParaRPr lang="en-US" sz="1500" kern="1200" dirty="0"/>
        </a:p>
      </dsp:txBody>
      <dsp:txXfrm>
        <a:off x="234977" y="1958750"/>
        <a:ext cx="1620779" cy="680296"/>
      </dsp:txXfrm>
    </dsp:sp>
    <dsp:sp modelId="{B991A8B1-DA2D-A942-912A-A637908E4637}">
      <dsp:nvSpPr>
        <dsp:cNvPr id="0" name=""/>
        <dsp:cNvSpPr/>
      </dsp:nvSpPr>
      <dsp:spPr>
        <a:xfrm>
          <a:off x="213812" y="27713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/>
            <a:t>Perform operations as code</a:t>
          </a:r>
          <a:endParaRPr lang="en-US" sz="1500" kern="1200" dirty="0"/>
        </a:p>
      </dsp:txBody>
      <dsp:txXfrm>
        <a:off x="234977" y="2792550"/>
        <a:ext cx="1620779" cy="680296"/>
      </dsp:txXfrm>
    </dsp:sp>
    <dsp:sp modelId="{E9C89DAC-1668-C541-A81A-F31B5CB7FAB5}">
      <dsp:nvSpPr>
        <dsp:cNvPr id="0" name=""/>
        <dsp:cNvSpPr/>
      </dsp:nvSpPr>
      <dsp:spPr>
        <a:xfrm>
          <a:off x="2240727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Security</a:t>
          </a:r>
          <a:endParaRPr lang="en-US" sz="2300" kern="1200" dirty="0"/>
        </a:p>
      </dsp:txBody>
      <dsp:txXfrm>
        <a:off x="2240727" y="0"/>
        <a:ext cx="2078887" cy="1103471"/>
      </dsp:txXfrm>
    </dsp:sp>
    <dsp:sp modelId="{A6AB79E0-586C-CA44-A276-D8D20973C651}">
      <dsp:nvSpPr>
        <dsp:cNvPr id="0" name=""/>
        <dsp:cNvSpPr/>
      </dsp:nvSpPr>
      <dsp:spPr>
        <a:xfrm>
          <a:off x="2448616" y="11037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Maintain the confidentiality and integrity of data </a:t>
          </a:r>
          <a:endParaRPr lang="en-US" sz="1500" kern="1200" dirty="0"/>
        </a:p>
      </dsp:txBody>
      <dsp:txXfrm>
        <a:off x="2469781" y="1124950"/>
        <a:ext cx="1620779" cy="680296"/>
      </dsp:txXfrm>
    </dsp:sp>
    <dsp:sp modelId="{18F1B668-5813-1D43-B3B9-4A0B30F0F109}">
      <dsp:nvSpPr>
        <dsp:cNvPr id="0" name=""/>
        <dsp:cNvSpPr/>
      </dsp:nvSpPr>
      <dsp:spPr>
        <a:xfrm>
          <a:off x="2448616" y="19375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Protect information, systems, and assets</a:t>
          </a:r>
          <a:endParaRPr lang="en-US" sz="1500" kern="1200" dirty="0"/>
        </a:p>
      </dsp:txBody>
      <dsp:txXfrm>
        <a:off x="2469781" y="1958750"/>
        <a:ext cx="1620779" cy="680296"/>
      </dsp:txXfrm>
    </dsp:sp>
    <dsp:sp modelId="{A75E37A6-04E9-4F41-A6DC-2B376D6F3F21}">
      <dsp:nvSpPr>
        <dsp:cNvPr id="0" name=""/>
        <dsp:cNvSpPr/>
      </dsp:nvSpPr>
      <dsp:spPr>
        <a:xfrm>
          <a:off x="2448616" y="27713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Identify security incidents</a:t>
          </a:r>
          <a:endParaRPr lang="en-US" sz="1500" kern="1200" dirty="0"/>
        </a:p>
      </dsp:txBody>
      <dsp:txXfrm>
        <a:off x="2469781" y="2792550"/>
        <a:ext cx="1620779" cy="680296"/>
      </dsp:txXfrm>
    </dsp:sp>
    <dsp:sp modelId="{805B68DF-DB3C-744D-8F0F-BB1646F8F4C1}">
      <dsp:nvSpPr>
        <dsp:cNvPr id="0" name=""/>
        <dsp:cNvSpPr/>
      </dsp:nvSpPr>
      <dsp:spPr>
        <a:xfrm>
          <a:off x="4475531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Reliability</a:t>
          </a:r>
          <a:endParaRPr lang="en-US" sz="2300" kern="1200" dirty="0"/>
        </a:p>
      </dsp:txBody>
      <dsp:txXfrm>
        <a:off x="4475531" y="0"/>
        <a:ext cx="2078887" cy="1103471"/>
      </dsp:txXfrm>
    </dsp:sp>
    <dsp:sp modelId="{57568989-34E9-524B-AA87-1799202B0823}">
      <dsp:nvSpPr>
        <dsp:cNvPr id="0" name=""/>
        <dsp:cNvSpPr/>
      </dsp:nvSpPr>
      <dsp:spPr>
        <a:xfrm>
          <a:off x="4683420" y="11037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Scale horizontally to increase availability</a:t>
          </a:r>
        </a:p>
      </dsp:txBody>
      <dsp:txXfrm>
        <a:off x="4704585" y="1124950"/>
        <a:ext cx="1620779" cy="680296"/>
      </dsp:txXfrm>
    </dsp:sp>
    <dsp:sp modelId="{773C7E20-80E1-2B4A-9FC1-D43A57BFFAEC}">
      <dsp:nvSpPr>
        <dsp:cNvPr id="0" name=""/>
        <dsp:cNvSpPr/>
      </dsp:nvSpPr>
      <dsp:spPr>
        <a:xfrm>
          <a:off x="4683420" y="19375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Automatically recover from failure</a:t>
          </a:r>
        </a:p>
      </dsp:txBody>
      <dsp:txXfrm>
        <a:off x="4704585" y="1958750"/>
        <a:ext cx="1620779" cy="680296"/>
      </dsp:txXfrm>
    </dsp:sp>
    <dsp:sp modelId="{D303EF9E-C2F1-B64B-82C6-CF8F7F514852}">
      <dsp:nvSpPr>
        <dsp:cNvPr id="0" name=""/>
        <dsp:cNvSpPr/>
      </dsp:nvSpPr>
      <dsp:spPr>
        <a:xfrm>
          <a:off x="4683420" y="27713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/>
            <a:t>Stop guessing capacity</a:t>
          </a:r>
          <a:endParaRPr lang="en-US" sz="1500" b="0" i="0" kern="1200" dirty="0"/>
        </a:p>
      </dsp:txBody>
      <dsp:txXfrm>
        <a:off x="4704585" y="2792550"/>
        <a:ext cx="1620779" cy="680296"/>
      </dsp:txXfrm>
    </dsp:sp>
    <dsp:sp modelId="{DF8ADB1F-E195-AE4D-8FA3-EDC60C5FEBAF}">
      <dsp:nvSpPr>
        <dsp:cNvPr id="0" name=""/>
        <dsp:cNvSpPr/>
      </dsp:nvSpPr>
      <dsp:spPr>
        <a:xfrm>
          <a:off x="6710335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Performance Efficiency</a:t>
          </a:r>
          <a:endParaRPr lang="en-US" sz="2300" kern="1200" dirty="0"/>
        </a:p>
      </dsp:txBody>
      <dsp:txXfrm>
        <a:off x="6710335" y="0"/>
        <a:ext cx="2078887" cy="1103471"/>
      </dsp:txXfrm>
    </dsp:sp>
    <dsp:sp modelId="{ADE224B2-C7E6-BC4C-8CE2-0C688CC8AB7C}">
      <dsp:nvSpPr>
        <dsp:cNvPr id="0" name=""/>
        <dsp:cNvSpPr/>
      </dsp:nvSpPr>
      <dsp:spPr>
        <a:xfrm>
          <a:off x="6918223" y="11037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Democratize advanced technologies</a:t>
          </a:r>
          <a:endParaRPr lang="en-US" sz="1500" kern="1200" dirty="0"/>
        </a:p>
      </dsp:txBody>
      <dsp:txXfrm>
        <a:off x="6939388" y="1124950"/>
        <a:ext cx="1620779" cy="680296"/>
      </dsp:txXfrm>
    </dsp:sp>
    <dsp:sp modelId="{965A36F0-51A6-474D-9227-562C94523BC2}">
      <dsp:nvSpPr>
        <dsp:cNvPr id="0" name=""/>
        <dsp:cNvSpPr/>
      </dsp:nvSpPr>
      <dsp:spPr>
        <a:xfrm>
          <a:off x="6918223" y="19375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Go global in minutes</a:t>
          </a:r>
        </a:p>
      </dsp:txBody>
      <dsp:txXfrm>
        <a:off x="6939388" y="1958750"/>
        <a:ext cx="1620779" cy="680296"/>
      </dsp:txXfrm>
    </dsp:sp>
    <dsp:sp modelId="{F13EEF4B-EC7C-524D-B00A-E7A76E673053}">
      <dsp:nvSpPr>
        <dsp:cNvPr id="0" name=""/>
        <dsp:cNvSpPr/>
      </dsp:nvSpPr>
      <dsp:spPr>
        <a:xfrm>
          <a:off x="6918223" y="2771385"/>
          <a:ext cx="1663109" cy="72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Experiment more often</a:t>
          </a:r>
        </a:p>
      </dsp:txBody>
      <dsp:txXfrm>
        <a:off x="6939388" y="2792550"/>
        <a:ext cx="1620779" cy="680296"/>
      </dsp:txXfrm>
    </dsp:sp>
    <dsp:sp modelId="{16D7FAFC-45D2-F844-956D-5DC0219E4A79}">
      <dsp:nvSpPr>
        <dsp:cNvPr id="0" name=""/>
        <dsp:cNvSpPr/>
      </dsp:nvSpPr>
      <dsp:spPr>
        <a:xfrm>
          <a:off x="8945138" y="0"/>
          <a:ext cx="2078887" cy="36782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Cost Optimization</a:t>
          </a:r>
          <a:endParaRPr lang="en-US" sz="2300" b="1" kern="1200" dirty="0"/>
        </a:p>
      </dsp:txBody>
      <dsp:txXfrm>
        <a:off x="8945138" y="0"/>
        <a:ext cx="2078887" cy="1103471"/>
      </dsp:txXfrm>
    </dsp:sp>
    <dsp:sp modelId="{0249984B-6071-C642-8C64-2ABED0332029}">
      <dsp:nvSpPr>
        <dsp:cNvPr id="0" name=""/>
        <dsp:cNvSpPr/>
      </dsp:nvSpPr>
      <dsp:spPr>
        <a:xfrm>
          <a:off x="9153027" y="1104549"/>
          <a:ext cx="1663109" cy="1109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Only pay when using</a:t>
          </a:r>
        </a:p>
      </dsp:txBody>
      <dsp:txXfrm>
        <a:off x="9185510" y="1137032"/>
        <a:ext cx="1598143" cy="1044073"/>
      </dsp:txXfrm>
    </dsp:sp>
    <dsp:sp modelId="{5A4C86AE-E41E-D147-AE05-ED173F1E63EB}">
      <dsp:nvSpPr>
        <dsp:cNvPr id="0" name=""/>
        <dsp:cNvSpPr/>
      </dsp:nvSpPr>
      <dsp:spPr>
        <a:xfrm>
          <a:off x="9153027" y="2384209"/>
          <a:ext cx="1663109" cy="1109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Share unused capacity (PaaS)</a:t>
          </a:r>
        </a:p>
      </dsp:txBody>
      <dsp:txXfrm>
        <a:off x="9185510" y="2416692"/>
        <a:ext cx="1598143" cy="10440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ECD50-5573-AA4A-ADE8-409600FC7D72}">
      <dsp:nvSpPr>
        <dsp:cNvPr id="0" name=""/>
        <dsp:cNvSpPr/>
      </dsp:nvSpPr>
      <dsp:spPr>
        <a:xfrm>
          <a:off x="0" y="0"/>
          <a:ext cx="7105481" cy="1213704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Strategy Domain</a:t>
          </a:r>
        </a:p>
      </dsp:txBody>
      <dsp:txXfrm>
        <a:off x="0" y="0"/>
        <a:ext cx="7105481" cy="1213704"/>
      </dsp:txXfrm>
    </dsp:sp>
    <dsp:sp modelId="{1CE4679F-80CE-2948-A51D-532C086FBCBE}">
      <dsp:nvSpPr>
        <dsp:cNvPr id="0" name=""/>
        <dsp:cNvSpPr/>
      </dsp:nvSpPr>
      <dsp:spPr>
        <a:xfrm>
          <a:off x="867" y="1213704"/>
          <a:ext cx="1014820" cy="25487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Product Dimension</a:t>
          </a:r>
        </a:p>
      </dsp:txBody>
      <dsp:txXfrm>
        <a:off x="867" y="1213704"/>
        <a:ext cx="1014820" cy="2548780"/>
      </dsp:txXfrm>
    </dsp:sp>
    <dsp:sp modelId="{2BA2F64E-1F0D-BC46-B1C3-1661426B2487}">
      <dsp:nvSpPr>
        <dsp:cNvPr id="0" name=""/>
        <dsp:cNvSpPr/>
      </dsp:nvSpPr>
      <dsp:spPr>
        <a:xfrm>
          <a:off x="1015688" y="1213704"/>
          <a:ext cx="1014820" cy="25487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Value Dimension</a:t>
          </a:r>
        </a:p>
      </dsp:txBody>
      <dsp:txXfrm>
        <a:off x="1015688" y="1213704"/>
        <a:ext cx="1014820" cy="2548780"/>
      </dsp:txXfrm>
    </dsp:sp>
    <dsp:sp modelId="{F38D8200-4C71-3745-BAB9-5DC6C1DD6CB9}">
      <dsp:nvSpPr>
        <dsp:cNvPr id="0" name=""/>
        <dsp:cNvSpPr/>
      </dsp:nvSpPr>
      <dsp:spPr>
        <a:xfrm>
          <a:off x="2030509" y="1213704"/>
          <a:ext cx="1014820" cy="254878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Operations Dimension</a:t>
          </a:r>
        </a:p>
      </dsp:txBody>
      <dsp:txXfrm>
        <a:off x="2030509" y="1213704"/>
        <a:ext cx="1014820" cy="2548780"/>
      </dsp:txXfrm>
    </dsp:sp>
    <dsp:sp modelId="{6E733EDB-C370-5A44-B794-A112935B6606}">
      <dsp:nvSpPr>
        <dsp:cNvPr id="0" name=""/>
        <dsp:cNvSpPr/>
      </dsp:nvSpPr>
      <dsp:spPr>
        <a:xfrm>
          <a:off x="3045330" y="1213704"/>
          <a:ext cx="1014820" cy="25487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Proposition Dimension</a:t>
          </a:r>
        </a:p>
      </dsp:txBody>
      <dsp:txXfrm>
        <a:off x="3045330" y="1213704"/>
        <a:ext cx="1014820" cy="2548780"/>
      </dsp:txXfrm>
    </dsp:sp>
    <dsp:sp modelId="{86E44CD1-6852-E04B-BC11-47D2EDF0E274}">
      <dsp:nvSpPr>
        <dsp:cNvPr id="0" name=""/>
        <dsp:cNvSpPr/>
      </dsp:nvSpPr>
      <dsp:spPr>
        <a:xfrm>
          <a:off x="4060150" y="1213704"/>
          <a:ext cx="1014820" cy="254878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Buyer Dimension</a:t>
          </a:r>
        </a:p>
      </dsp:txBody>
      <dsp:txXfrm>
        <a:off x="4060150" y="1213704"/>
        <a:ext cx="1014820" cy="2548780"/>
      </dsp:txXfrm>
    </dsp:sp>
    <dsp:sp modelId="{71AF3258-2EB2-3440-97CE-03DC454903AE}">
      <dsp:nvSpPr>
        <dsp:cNvPr id="0" name=""/>
        <dsp:cNvSpPr/>
      </dsp:nvSpPr>
      <dsp:spPr>
        <a:xfrm>
          <a:off x="5074971" y="1213704"/>
          <a:ext cx="1014820" cy="25487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Demand Dimension</a:t>
          </a:r>
        </a:p>
      </dsp:txBody>
      <dsp:txXfrm>
        <a:off x="5074971" y="1213704"/>
        <a:ext cx="1014820" cy="2548780"/>
      </dsp:txXfrm>
    </dsp:sp>
    <dsp:sp modelId="{8E56837C-D58C-8441-B8C6-BB0BBEBE1125}">
      <dsp:nvSpPr>
        <dsp:cNvPr id="0" name=""/>
        <dsp:cNvSpPr/>
      </dsp:nvSpPr>
      <dsp:spPr>
        <a:xfrm>
          <a:off x="6089792" y="1213704"/>
          <a:ext cx="1014820" cy="25487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Time Dimension</a:t>
          </a:r>
        </a:p>
      </dsp:txBody>
      <dsp:txXfrm>
        <a:off x="6089792" y="1213704"/>
        <a:ext cx="1014820" cy="2548780"/>
      </dsp:txXfrm>
    </dsp:sp>
    <dsp:sp modelId="{791CDEC6-78D8-254C-8422-01AD7BC76800}">
      <dsp:nvSpPr>
        <dsp:cNvPr id="0" name=""/>
        <dsp:cNvSpPr/>
      </dsp:nvSpPr>
      <dsp:spPr>
        <a:xfrm>
          <a:off x="0" y="3762485"/>
          <a:ext cx="7105481" cy="283197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51441-318C-1245-90B0-51932CAF0946}">
      <dsp:nvSpPr>
        <dsp:cNvPr id="0" name=""/>
        <dsp:cNvSpPr/>
      </dsp:nvSpPr>
      <dsp:spPr>
        <a:xfrm>
          <a:off x="0" y="0"/>
          <a:ext cx="7105481" cy="1213704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Transforming the entire firm: redefining customer value proposition, value-added processes, and people’s working method</a:t>
          </a:r>
        </a:p>
      </dsp:txBody>
      <dsp:txXfrm>
        <a:off x="0" y="0"/>
        <a:ext cx="7105481" cy="1213704"/>
      </dsp:txXfrm>
    </dsp:sp>
    <dsp:sp modelId="{C30CE806-72F1-E94B-9D3D-06FB01DB96FD}">
      <dsp:nvSpPr>
        <dsp:cNvPr id="0" name=""/>
        <dsp:cNvSpPr/>
      </dsp:nvSpPr>
      <dsp:spPr>
        <a:xfrm>
          <a:off x="867" y="1213704"/>
          <a:ext cx="1420749" cy="25487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Customers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Dynamic Networks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Economies of Value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Inspirational marketing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Key Influencers</a:t>
          </a:r>
        </a:p>
      </dsp:txBody>
      <dsp:txXfrm>
        <a:off x="867" y="1213704"/>
        <a:ext cx="1420749" cy="2548780"/>
      </dsp:txXfrm>
    </dsp:sp>
    <dsp:sp modelId="{4139E80C-7DD0-0849-80F8-C5E27606EF8E}">
      <dsp:nvSpPr>
        <dsp:cNvPr id="0" name=""/>
        <dsp:cNvSpPr/>
      </dsp:nvSpPr>
      <dsp:spPr>
        <a:xfrm>
          <a:off x="1421616" y="1213704"/>
          <a:ext cx="1420749" cy="25487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Operations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Co-opetition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Fluid Industries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/>
            <a:t>- Platforms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500" kern="1200"/>
        </a:p>
      </dsp:txBody>
      <dsp:txXfrm>
        <a:off x="1421616" y="1213704"/>
        <a:ext cx="1420749" cy="2548780"/>
      </dsp:txXfrm>
    </dsp:sp>
    <dsp:sp modelId="{69222F27-0D75-8F43-9405-FC2DF033C003}">
      <dsp:nvSpPr>
        <dsp:cNvPr id="0" name=""/>
        <dsp:cNvSpPr/>
      </dsp:nvSpPr>
      <dsp:spPr>
        <a:xfrm>
          <a:off x="2842365" y="1213704"/>
          <a:ext cx="1420749" cy="254878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Generated Continuously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Unstructured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Produce Information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42365" y="1213704"/>
        <a:ext cx="1420749" cy="2548780"/>
      </dsp:txXfrm>
    </dsp:sp>
    <dsp:sp modelId="{2C8D68BB-8404-4844-9944-906DE812C521}">
      <dsp:nvSpPr>
        <dsp:cNvPr id="0" name=""/>
        <dsp:cNvSpPr/>
      </dsp:nvSpPr>
      <dsp:spPr>
        <a:xfrm>
          <a:off x="4263115" y="1213704"/>
          <a:ext cx="1420749" cy="25487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Innovation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Experimentation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Problem vs Solution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MVP &amp; Iterations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263115" y="1213704"/>
        <a:ext cx="1420749" cy="2548780"/>
      </dsp:txXfrm>
    </dsp:sp>
    <dsp:sp modelId="{24744ED1-F0B7-3943-855C-316C46EDA591}">
      <dsp:nvSpPr>
        <dsp:cNvPr id="0" name=""/>
        <dsp:cNvSpPr/>
      </dsp:nvSpPr>
      <dsp:spPr>
        <a:xfrm>
          <a:off x="5683864" y="1213704"/>
          <a:ext cx="1420749" cy="254878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Value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Evolve vs Optimize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Not industry-specific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Futuristic Value Prop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683864" y="1213704"/>
        <a:ext cx="1420749" cy="2548780"/>
      </dsp:txXfrm>
    </dsp:sp>
    <dsp:sp modelId="{7C587FA0-34A6-FB4C-B20B-19BB4DEFFBBC}">
      <dsp:nvSpPr>
        <dsp:cNvPr id="0" name=""/>
        <dsp:cNvSpPr/>
      </dsp:nvSpPr>
      <dsp:spPr>
        <a:xfrm>
          <a:off x="0" y="3762485"/>
          <a:ext cx="7105481" cy="283197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2F0A6-1D73-9444-9E93-7E8AB4E1951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F6A5F-8A3B-A648-B264-FE4B90C5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24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the new challenge but redefine and expand into existing.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6A5F-8A3B-A648-B264-FE4B90C56F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tiff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6893B82E-854C-4EBE-9181-3233D76DE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962D338C-33B8-4AD2-95E1-F78D10F83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38175"/>
            <a:ext cx="7485542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04420-0F5F-1847-AC8E-0B28CB142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801" y="2313746"/>
            <a:ext cx="6798608" cy="20858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Reconstructive Strategy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&amp;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Digital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1155D-F6BC-1041-8D39-0D614E706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7791" y="5635487"/>
            <a:ext cx="1574602" cy="7492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Tooraj Helmi</a:t>
            </a:r>
          </a:p>
          <a:p>
            <a:r>
              <a:rPr lang="en-US" dirty="0">
                <a:solidFill>
                  <a:schemeClr val="bg2"/>
                </a:solidFill>
              </a:rPr>
              <a:t>2018</a:t>
            </a:r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9E7C66B9-3219-4743-A8FC-126889285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0AC09-E405-6B44-8A66-31681C0C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07" y="3881184"/>
            <a:ext cx="2186388" cy="2186388"/>
          </a:xfrm>
          <a:prstGeom prst="rect">
            <a:avLst/>
          </a:prstGeom>
        </p:spPr>
      </p:pic>
      <p:sp>
        <p:nvSpPr>
          <p:cNvPr id="48" name="Rectangle 42">
            <a:extLst>
              <a:ext uri="{FF2B5EF4-FFF2-40B4-BE49-F238E27FC236}">
                <a16:creationId xmlns:a16="http://schemas.microsoft.com/office/drawing/2014/main" id="{AFC1AFF3-F2FF-40D8-90BB-FBEF2745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167B98-691D-954F-8131-C9563D1CD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134" y="1086634"/>
            <a:ext cx="4537203" cy="175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760A-6585-2D4E-A87B-ACAA6C9A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Stabilizing/Competitive Strategy &amp; </a:t>
            </a:r>
            <a:br>
              <a:rPr lang="en-US" dirty="0"/>
            </a:br>
            <a:r>
              <a:rPr lang="en-US" dirty="0"/>
              <a:t>Enterprise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B2B7F-55E2-8F42-AF81-983A975EE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technology can help implement a stabilizing strategy using standardization &amp; integration</a:t>
            </a:r>
          </a:p>
        </p:txBody>
      </p:sp>
    </p:spTree>
    <p:extLst>
      <p:ext uri="{BB962C8B-B14F-4D97-AF65-F5344CB8AC3E}">
        <p14:creationId xmlns:p14="http://schemas.microsoft.com/office/powerpoint/2010/main" val="4232740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4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37F4C-0422-354F-886B-B8EABD13D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Competitive Strategy</a:t>
            </a:r>
          </a:p>
        </p:txBody>
      </p:sp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C55F86D3-FCE1-4D7D-AF41-71DC28706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4F867E-65D5-DF47-BC5C-1569B3CC4A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99960" y="857957"/>
            <a:ext cx="4514883" cy="338616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Rectangle 24">
            <a:extLst>
              <a:ext uri="{FF2B5EF4-FFF2-40B4-BE49-F238E27FC236}">
                <a16:creationId xmlns:a16="http://schemas.microsoft.com/office/drawing/2014/main" id="{A929C5D9-9F34-4291-89A1-8EC391C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2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65C9A2-01A1-FE46-940C-6D1C30DB2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60" y="1360739"/>
            <a:ext cx="3415076" cy="2535695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2DEE3228-A905-44E8-9084-7184118C1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704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EF51BA0D-CFE3-4E49-80A1-2F9C56EBB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5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66F20-31F6-DC44-A34C-F7E781D0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Framework: </a:t>
            </a:r>
            <a:br>
              <a:rPr lang="en-US" dirty="0"/>
            </a:br>
            <a:r>
              <a:rPr lang="en-US" dirty="0"/>
              <a:t>Enterprise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974AB-FEDA-2D40-B32A-7927884D47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5881" y="2077348"/>
            <a:ext cx="5544102" cy="415807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408E87-40D5-BC40-A701-49DF0D48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2878" y="2077347"/>
            <a:ext cx="5499558" cy="41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98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0530-D456-7947-AC6C-46E40FD7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</a:t>
            </a:r>
            <a:br>
              <a:rPr lang="en-US" dirty="0"/>
            </a:br>
            <a:r>
              <a:rPr lang="en-US" dirty="0"/>
              <a:t>Cloud Enables A Well-Architected Framework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DD6EE6-52C3-F848-BDEE-A5DCCA3BD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608059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879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B4220-BF27-CC45-B574-8A08B284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Tool 2:</a:t>
            </a:r>
            <a:br>
              <a:rPr lang="en-US" sz="3300"/>
            </a:br>
            <a:r>
              <a:rPr lang="en-US" sz="3300"/>
              <a:t>Digital Workplace 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5F86D3-FCE1-4D7D-AF41-71DC28706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08DB-4B3B-D248-B677-A0446E9F35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225" y="1343378"/>
            <a:ext cx="4068070" cy="22577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9C5D9-9F34-4291-89A1-8EC391C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2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447B1-7A52-104C-8DFF-866862531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4285" y="974331"/>
            <a:ext cx="5432525" cy="30422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DEE3228-A905-44E8-9084-7184118C1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704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51BA0D-CFE3-4E49-80A1-2F9C56EBB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30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4315B-5823-BD44-940C-D809CDCCE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73502" y="1047665"/>
            <a:ext cx="5030386" cy="50303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A812D-1C21-1A43-91B3-730FDAC4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Tool 3: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Cloud Migration </a:t>
            </a:r>
          </a:p>
        </p:txBody>
      </p:sp>
    </p:spTree>
    <p:extLst>
      <p:ext uri="{BB962C8B-B14F-4D97-AF65-F5344CB8AC3E}">
        <p14:creationId xmlns:p14="http://schemas.microsoft.com/office/powerpoint/2010/main" val="111406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6485-095E-9C43-B748-B251FC94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Reconstructive strategy &amp; </a:t>
            </a:r>
            <a:br>
              <a:rPr lang="en-US" dirty="0"/>
            </a:br>
            <a:r>
              <a:rPr lang="en-US" dirty="0"/>
              <a:t>Digital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392B-06C1-4D48-852D-87584170A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reconstructive strategies using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0966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3B69-4CEB-DE45-9EC7-B6C9F3DD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Dimension</a:t>
            </a:r>
          </a:p>
        </p:txBody>
      </p:sp>
      <p:sp>
        <p:nvSpPr>
          <p:cNvPr id="5" name="AutoShape 3" descr="\frac{-20 \%}{10 \%}=-2">
            <a:extLst>
              <a:ext uri="{FF2B5EF4-FFF2-40B4-BE49-F238E27FC236}">
                <a16:creationId xmlns:a16="http://schemas.microsoft.com/office/drawing/2014/main" id="{D63C6F24-8F7F-B64B-8037-F61A2F0EC0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D34916-336F-3A4E-8883-375E2A31843E}"/>
                  </a:ext>
                </a:extLst>
              </p:cNvPr>
              <p:cNvSpPr txBox="1"/>
              <p:nvPr/>
            </p:nvSpPr>
            <p:spPr>
              <a:xfrm>
                <a:off x="9160934" y="2180496"/>
                <a:ext cx="2449874" cy="416274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/>
                  <a:t>Cross elasticity of demand or cross-price elasticity of demand measures the responsiveness of the quantity demanded for a good to a change in the price of another good, ceteris paribus. It is measured as the percentage change in quantity demanded for the first good that occurs in response to a percentage change in price of the second good:</a:t>
                </a:r>
              </a:p>
              <a:p>
                <a:pPr algn="just"/>
                <a:endParaRPr lang="en-US" sz="12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%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algn="just"/>
                <a:endParaRPr lang="en-US" sz="1200" dirty="0"/>
              </a:p>
              <a:p>
                <a:pPr algn="just"/>
                <a:r>
                  <a:rPr lang="en-US" sz="1200" dirty="0"/>
                  <a:t>For example, if, in response to a 10% increase in the price of fuel, the demand for new cars that are fuel inefficient decreased by 20%. A negative cross elasticity denotes two products that are complements, while a positive cross elasticity denotes two substitute products.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D34916-336F-3A4E-8883-375E2A318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34" y="2180496"/>
                <a:ext cx="2449874" cy="4162743"/>
              </a:xfrm>
              <a:prstGeom prst="rect">
                <a:avLst/>
              </a:prstGeom>
              <a:blipFill>
                <a:blip r:embed="rId2"/>
                <a:stretch>
                  <a:fillRect b="-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8">
            <a:extLst>
              <a:ext uri="{FF2B5EF4-FFF2-40B4-BE49-F238E27FC236}">
                <a16:creationId xmlns:a16="http://schemas.microsoft.com/office/drawing/2014/main" id="{023DFA94-D710-AA49-ADCC-D19DD2404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5416"/>
            <a:ext cx="184731" cy="230832"/>
          </a:xfrm>
          <a:prstGeom prst="rect">
            <a:avLst/>
          </a:prstGeom>
          <a:solidFill>
            <a:srgbClr val="F7FA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E1E8ED-62BE-1145-B59B-9AE6AF2C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8579741" cy="4101034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a given product (good or service), its continuum includes all other products that have an absolute cross elasticity of demand of &gt;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|&gt;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24000" lvl="1" indent="0">
                  <a:buNone/>
                </a:pPr>
                <a:r>
                  <a:rPr lang="en-US" dirty="0"/>
                  <a:t>Below table shows all cases. This row shows strategy domain for a movie theatre:</a:t>
                </a:r>
              </a:p>
              <a:p>
                <a:pPr marL="324000" lvl="1" indent="0">
                  <a:buNone/>
                </a:pPr>
                <a:endParaRPr lang="en-US" dirty="0"/>
              </a:p>
              <a:p>
                <a:pPr marL="324000" lvl="1" indent="0">
                  <a:buNone/>
                </a:pPr>
                <a:endParaRPr lang="en-US" dirty="0"/>
              </a:p>
              <a:p>
                <a:pPr marL="3240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Product continuum contains complements, alternatives, and substitutes.</a:t>
                </a:r>
              </a:p>
              <a:p>
                <a:r>
                  <a:rPr lang="en-US" dirty="0"/>
                  <a:t>Not easy to quantify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So we can use a industry matrix </a:t>
                </a:r>
              </a:p>
              <a:p>
                <a:pPr marL="324000" lvl="1" indent="0">
                  <a:buNone/>
                </a:pP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E1E8ED-62BE-1145-B59B-9AE6AF2C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8579741" cy="4101034"/>
              </a:xfrm>
              <a:blipFill>
                <a:blip r:embed="rId5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89DA60C-8AEA-E44A-9D2C-86AA87373C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1277749"/>
                  </p:ext>
                </p:extLst>
              </p:nvPr>
            </p:nvGraphicFramePr>
            <p:xfrm>
              <a:off x="807062" y="3850264"/>
              <a:ext cx="8128000" cy="133974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12068">
                      <a:extLst>
                        <a:ext uri="{9D8B030D-6E8A-4147-A177-3AD203B41FA5}">
                          <a16:colId xmlns:a16="http://schemas.microsoft.com/office/drawing/2014/main" val="2231688197"/>
                        </a:ext>
                      </a:extLst>
                    </a:gridCol>
                    <a:gridCol w="1643270">
                      <a:extLst>
                        <a:ext uri="{9D8B030D-6E8A-4147-A177-3AD203B41FA5}">
                          <a16:colId xmlns:a16="http://schemas.microsoft.com/office/drawing/2014/main" val="3917080997"/>
                        </a:ext>
                      </a:extLst>
                    </a:gridCol>
                    <a:gridCol w="2557670">
                      <a:extLst>
                        <a:ext uri="{9D8B030D-6E8A-4147-A177-3AD203B41FA5}">
                          <a16:colId xmlns:a16="http://schemas.microsoft.com/office/drawing/2014/main" val="1943007863"/>
                        </a:ext>
                      </a:extLst>
                    </a:gridCol>
                    <a:gridCol w="2414992">
                      <a:extLst>
                        <a:ext uri="{9D8B030D-6E8A-4147-A177-3AD203B41FA5}">
                          <a16:colId xmlns:a16="http://schemas.microsoft.com/office/drawing/2014/main" val="2631574639"/>
                        </a:ext>
                      </a:extLst>
                    </a:gridCol>
                  </a:tblGrid>
                  <a:tr h="59806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~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&lt;~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100%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9068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 of 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Alternative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Substitute (Industry)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470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Day care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Furniture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Nearby Restaurants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Netflix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379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89DA60C-8AEA-E44A-9D2C-86AA87373C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1277749"/>
                  </p:ext>
                </p:extLst>
              </p:nvPr>
            </p:nvGraphicFramePr>
            <p:xfrm>
              <a:off x="807062" y="3850264"/>
              <a:ext cx="8128000" cy="133974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12068">
                      <a:extLst>
                        <a:ext uri="{9D8B030D-6E8A-4147-A177-3AD203B41FA5}">
                          <a16:colId xmlns:a16="http://schemas.microsoft.com/office/drawing/2014/main" val="2231688197"/>
                        </a:ext>
                      </a:extLst>
                    </a:gridCol>
                    <a:gridCol w="1643270">
                      <a:extLst>
                        <a:ext uri="{9D8B030D-6E8A-4147-A177-3AD203B41FA5}">
                          <a16:colId xmlns:a16="http://schemas.microsoft.com/office/drawing/2014/main" val="3917080997"/>
                        </a:ext>
                      </a:extLst>
                    </a:gridCol>
                    <a:gridCol w="2557670">
                      <a:extLst>
                        <a:ext uri="{9D8B030D-6E8A-4147-A177-3AD203B41FA5}">
                          <a16:colId xmlns:a16="http://schemas.microsoft.com/office/drawing/2014/main" val="1943007863"/>
                        </a:ext>
                      </a:extLst>
                    </a:gridCol>
                    <a:gridCol w="2414992">
                      <a:extLst>
                        <a:ext uri="{9D8B030D-6E8A-4147-A177-3AD203B41FA5}">
                          <a16:colId xmlns:a16="http://schemas.microsoft.com/office/drawing/2014/main" val="2631574639"/>
                        </a:ext>
                      </a:extLst>
                    </a:gridCol>
                  </a:tblGrid>
                  <a:tr h="5980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40" t="-2128" r="-438655" b="-138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2308" t="-2128" r="-301538" b="-138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3762" t="-2128" r="-94059" b="-138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7895" t="-2128" b="-138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068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 of 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Alternative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Substitute (Industry)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470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Day care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Furniture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Nearby Restaurants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Netflix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3791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686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5F8-C020-754A-9D4F-847EADD6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51006-A53B-F644-9141-C0DEC446B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Specific performance and price points that a firm decides to sell its product: Toyota produces mid-size cars at a low price whereas Porsche produces sports cars at high prices.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643494-C12B-D845-966D-78E188363CFA}"/>
              </a:ext>
            </a:extLst>
          </p:cNvPr>
          <p:cNvSpPr/>
          <p:nvPr/>
        </p:nvSpPr>
        <p:spPr>
          <a:xfrm>
            <a:off x="3639312" y="3072384"/>
            <a:ext cx="3474720" cy="30723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9C31D-592C-1249-9D8B-5F588844D7E1}"/>
              </a:ext>
            </a:extLst>
          </p:cNvPr>
          <p:cNvSpPr txBox="1"/>
          <p:nvPr/>
        </p:nvSpPr>
        <p:spPr>
          <a:xfrm>
            <a:off x="5048697" y="619532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D650E-E2CF-C548-A47C-6E7131C0AE59}"/>
              </a:ext>
            </a:extLst>
          </p:cNvPr>
          <p:cNvSpPr txBox="1"/>
          <p:nvPr/>
        </p:nvSpPr>
        <p:spPr>
          <a:xfrm>
            <a:off x="3177647" y="3961435"/>
            <a:ext cx="461665" cy="128176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27BE24-435B-4143-8E34-32372FC746DA}"/>
              </a:ext>
            </a:extLst>
          </p:cNvPr>
          <p:cNvSpPr/>
          <p:nvPr/>
        </p:nvSpPr>
        <p:spPr>
          <a:xfrm>
            <a:off x="3800380" y="5034986"/>
            <a:ext cx="965957" cy="966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Chip Goods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B65427-18B7-464C-92A2-8EB013D93E3D}"/>
              </a:ext>
            </a:extLst>
          </p:cNvPr>
          <p:cNvSpPr/>
          <p:nvPr/>
        </p:nvSpPr>
        <p:spPr>
          <a:xfrm>
            <a:off x="5980176" y="3243072"/>
            <a:ext cx="1025760" cy="1072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Luxury Goods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1572F6-EBC5-2743-A91D-3042CE26FED5}"/>
              </a:ext>
            </a:extLst>
          </p:cNvPr>
          <p:cNvSpPr/>
          <p:nvPr/>
        </p:nvSpPr>
        <p:spPr>
          <a:xfrm>
            <a:off x="3800380" y="3243072"/>
            <a:ext cx="1728433" cy="828363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Innovative Goods</a:t>
            </a:r>
          </a:p>
        </p:txBody>
      </p:sp>
    </p:spTree>
    <p:extLst>
      <p:ext uri="{BB962C8B-B14F-4D97-AF65-F5344CB8AC3E}">
        <p14:creationId xmlns:p14="http://schemas.microsoft.com/office/powerpoint/2010/main" val="3643193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A3CF-6AF7-B047-B9F8-EF450179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Dimensions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92C03-9D40-1042-8F03-029295783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Value Dimension: set of activities that takes a product from its initial birth at a given firm to the hand of buyer. </a:t>
            </a:r>
          </a:p>
          <a:p>
            <a:pPr lvl="1"/>
            <a:r>
              <a:rPr lang="en-US" dirty="0"/>
              <a:t>Extended value Dimension : value dimension extended with upstream and downstream activities along that are accomplished by suppliers and buyers.</a:t>
            </a:r>
          </a:p>
          <a:p>
            <a:r>
              <a:rPr lang="en-US" dirty="0"/>
              <a:t>Operations Dimension: operations that take place after the product is sold to keep it usable. E.g. maintenance.</a:t>
            </a:r>
          </a:p>
          <a:p>
            <a:r>
              <a:rPr lang="en-US" dirty="0"/>
              <a:t>Buyer Dimension: for a given product, includes all the buyer can receive value by purchasing the product. It also includes the intermediaries that could exist before the product is received by the end-customer. E.g. clinics can be intermediaries to provide a specific medication to a patient. Both clinic and patient belong to the buyer continuum.</a:t>
            </a:r>
          </a:p>
          <a:p>
            <a:r>
              <a:rPr lang="en-US" dirty="0"/>
              <a:t>Demand Dimension: includes the first and all the possible subsequent opportunities to sell a product to a customer. E.g. a patient who comes for a visit to a clinic can go through multiple physician visits until he is completely healed rather than being seen by the first physician he made an appointment, given a prescription and let go.</a:t>
            </a:r>
          </a:p>
          <a:p>
            <a:r>
              <a:rPr lang="en-US" dirty="0"/>
              <a:t>Time Dimension includes future time epochs that a firms can predict how is strategy should be set based  on existing market trends.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0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2710292-94B8-BB4E-916C-34F7C4B8734B}"/>
              </a:ext>
            </a:extLst>
          </p:cNvPr>
          <p:cNvSpPr/>
          <p:nvPr/>
        </p:nvSpPr>
        <p:spPr>
          <a:xfrm>
            <a:off x="3676603" y="2228003"/>
            <a:ext cx="4045089" cy="41595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733FA-576A-C440-8C17-87B21C04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Strategy?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3916757-7B0D-3C4E-AFDE-4894589AC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3241182" cy="36330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STRATEGY is about: </a:t>
            </a:r>
          </a:p>
          <a:p>
            <a:r>
              <a:rPr lang="en-US" dirty="0"/>
              <a:t>What goods to sell?</a:t>
            </a:r>
          </a:p>
          <a:p>
            <a:r>
              <a:rPr lang="en-US" dirty="0"/>
              <a:t>How to build it?</a:t>
            </a:r>
          </a:p>
          <a:p>
            <a:r>
              <a:rPr lang="en-US" dirty="0"/>
              <a:t>To whom to sell it?</a:t>
            </a:r>
          </a:p>
          <a:p>
            <a:r>
              <a:rPr lang="en-US" dirty="0"/>
              <a:t>At what price?</a:t>
            </a:r>
          </a:p>
          <a:p>
            <a:r>
              <a:rPr lang="en-US" dirty="0"/>
              <a:t>With what performance?</a:t>
            </a:r>
          </a:p>
          <a:p>
            <a:r>
              <a:rPr lang="en-US" dirty="0"/>
              <a:t>How to repeat the sell?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8B25BBF-2FB0-4B4F-8CED-FC33FB54B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7465" y="2228003"/>
            <a:ext cx="3850770" cy="36330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OPERATIONS</a:t>
            </a:r>
          </a:p>
          <a:p>
            <a:r>
              <a:rPr lang="en-US" dirty="0"/>
              <a:t>Specifies how work is done daily</a:t>
            </a:r>
          </a:p>
          <a:p>
            <a:r>
              <a:rPr lang="en-US" dirty="0"/>
              <a:t>Implemented via business processes</a:t>
            </a:r>
          </a:p>
          <a:p>
            <a:r>
              <a:rPr lang="en-US" dirty="0"/>
              <a:t>Include measurable components: sales forecast, resource capacity, budgets (OP-EX, CAP-EX)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13E9AD-BBEA-E44F-809A-B22F46F650E7}"/>
              </a:ext>
            </a:extLst>
          </p:cNvPr>
          <p:cNvGrpSpPr/>
          <p:nvPr/>
        </p:nvGrpSpPr>
        <p:grpSpPr>
          <a:xfrm>
            <a:off x="3676603" y="2879853"/>
            <a:ext cx="4045089" cy="2855843"/>
            <a:chOff x="3822376" y="2838069"/>
            <a:chExt cx="4045089" cy="28558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B7D817-80A8-A749-AC1D-F203E5855A6A}"/>
                </a:ext>
              </a:extLst>
            </p:cNvPr>
            <p:cNvSpPr/>
            <p:nvPr/>
          </p:nvSpPr>
          <p:spPr>
            <a:xfrm>
              <a:off x="4990471" y="2838069"/>
              <a:ext cx="1696278" cy="8878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Strategy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DB930B-FF93-FD48-B588-37CE84751F2F}"/>
                </a:ext>
              </a:extLst>
            </p:cNvPr>
            <p:cNvSpPr/>
            <p:nvPr/>
          </p:nvSpPr>
          <p:spPr>
            <a:xfrm>
              <a:off x="4990471" y="4806017"/>
              <a:ext cx="1696278" cy="8878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Operations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FCA5F239-290A-C641-B197-3E99E4478157}"/>
                </a:ext>
              </a:extLst>
            </p:cNvPr>
            <p:cNvCxnSpPr>
              <a:cxnSpLocks/>
              <a:stCxn id="4" idx="1"/>
              <a:endCxn id="6" idx="1"/>
            </p:cNvCxnSpPr>
            <p:nvPr/>
          </p:nvCxnSpPr>
          <p:spPr>
            <a:xfrm rot="10800000" flipV="1">
              <a:off x="4990471" y="3282017"/>
              <a:ext cx="12700" cy="1967948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BC8C83-E700-6743-919B-1BD913E063DF}"/>
                </a:ext>
              </a:extLst>
            </p:cNvPr>
            <p:cNvSpPr txBox="1"/>
            <p:nvPr/>
          </p:nvSpPr>
          <p:spPr>
            <a:xfrm>
              <a:off x="3822376" y="4097025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Sustains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078527D1-E869-C049-BA9C-54B0802DCAB6}"/>
                </a:ext>
              </a:extLst>
            </p:cNvPr>
            <p:cNvCxnSpPr>
              <a:cxnSpLocks/>
              <a:stCxn id="6" idx="3"/>
              <a:endCxn id="4" idx="3"/>
            </p:cNvCxnSpPr>
            <p:nvPr/>
          </p:nvCxnSpPr>
          <p:spPr>
            <a:xfrm flipV="1">
              <a:off x="6686749" y="3282017"/>
              <a:ext cx="12700" cy="1967948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BB8856-720D-DC49-9F97-56D2837DE05F}"/>
                </a:ext>
              </a:extLst>
            </p:cNvPr>
            <p:cNvSpPr txBox="1"/>
            <p:nvPr/>
          </p:nvSpPr>
          <p:spPr>
            <a:xfrm>
              <a:off x="7038905" y="4097025"/>
              <a:ext cx="828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Executes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925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9644DA-21E4-4D4B-B872-F14551490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F65AE8-C230-7D44-80A5-96F621165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4FBE88-01C8-284F-94CA-E6B52136E27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73471648"/>
              </p:ext>
            </p:extLst>
          </p:nvPr>
        </p:nvGraphicFramePr>
        <p:xfrm>
          <a:off x="4505325" y="2180496"/>
          <a:ext cx="710548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8250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BDED-D79C-8B49-B2CF-F609B4DF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Framework: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Digital Transformation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37588-E70B-486E-AFA8-21B0111C4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ABCDCD-B29C-7A4E-A221-4AB6034B5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834529"/>
              </p:ext>
            </p:extLst>
          </p:nvPr>
        </p:nvGraphicFramePr>
        <p:xfrm>
          <a:off x="4505325" y="2180496"/>
          <a:ext cx="710548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AC58628-07B1-194D-87D4-68924B4AB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8194" y="2265177"/>
            <a:ext cx="17272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0AD30-F5C9-8645-874B-82CAA8E70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360716">
            <a:off x="816126" y="3417093"/>
            <a:ext cx="2875574" cy="1135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C662F-4712-6148-A099-38D44A9D34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30" y="4580211"/>
            <a:ext cx="1461624" cy="15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1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691987-4EFF-3348-AD26-080F33606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73502" y="1047665"/>
            <a:ext cx="5030386" cy="50303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940D3-CA5A-9D4A-8402-FC8CF376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Approach 1: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Platforms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3AEE8-9D04-CE46-9EC1-27F99C3C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9965" y="1171405"/>
            <a:ext cx="2118051" cy="1422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491F9-4FB8-5741-81CB-2B11C41EF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168" y="4907915"/>
            <a:ext cx="799573" cy="799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B1FEA-4AFB-C846-B561-36B8703E2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821" y="1447895"/>
            <a:ext cx="1663596" cy="869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4A4BA-4097-124F-8DBA-13285079C0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75" b="84375" l="24750" r="73833">
                        <a14:foregroundMark x1="39417" y1="22750" x2="65917" y2="23250"/>
                        <a14:foregroundMark x1="64583" y1="17875" x2="66917" y2="51625"/>
                        <a14:foregroundMark x1="70833" y1="30750" x2="70833" y2="62500"/>
                        <a14:foregroundMark x1="72500" y1="69500" x2="72500" y2="24875"/>
                        <a14:foregroundMark x1="72500" y1="24875" x2="60750" y2="13250"/>
                        <a14:foregroundMark x1="60750" y1="13250" x2="32417" y2="17875"/>
                        <a14:foregroundMark x1="32417" y1="17875" x2="27167" y2="38000"/>
                        <a14:foregroundMark x1="27167" y1="38000" x2="28917" y2="60875"/>
                        <a14:foregroundMark x1="28917" y1="60875" x2="38083" y2="78000"/>
                        <a14:foregroundMark x1="38083" y1="78000" x2="52333" y2="79000"/>
                        <a14:foregroundMark x1="52333" y1="79000" x2="67083" y2="75625"/>
                        <a14:foregroundMark x1="67083" y1="75625" x2="72833" y2="65500"/>
                        <a14:foregroundMark x1="70167" y1="77000" x2="33417" y2="80875"/>
                        <a14:foregroundMark x1="33417" y1="80375" x2="27167" y2="36250"/>
                        <a14:foregroundMark x1="32750" y1="81375" x2="65583" y2="79000"/>
                        <a14:foregroundMark x1="65583" y1="81875" x2="53667" y2="82375"/>
                        <a14:foregroundMark x1="61917" y1="84375" x2="42000" y2="83875"/>
                        <a14:foregroundMark x1="59917" y1="13875" x2="24833" y2="17875"/>
                        <a14:foregroundMark x1="32083" y1="13875" x2="47583" y2="13875"/>
                        <a14:foregroundMark x1="47583" y1="13875" x2="56583" y2="11875"/>
                        <a14:foregroundMark x1="60583" y1="14375" x2="50333" y2="14875"/>
                        <a14:foregroundMark x1="61250" y1="13375" x2="34417" y2="12875"/>
                        <a14:foregroundMark x1="72167" y1="55125" x2="73167" y2="72000"/>
                        <a14:foregroundMark x1="73833" y1="69500" x2="72833" y2="49625"/>
                      </a14:backgroundRemoval>
                    </a14:imgEffect>
                  </a14:imgLayer>
                </a14:imgProps>
              </a:ext>
            </a:extLst>
          </a:blip>
          <a:srcRect l="22798" t="9440" r="22885" b="10076"/>
          <a:stretch/>
        </p:blipFill>
        <p:spPr>
          <a:xfrm>
            <a:off x="5216598" y="4966929"/>
            <a:ext cx="1123845" cy="1110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BAE28D-2AF4-4640-9305-8C818B28B3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6738" b="95035" l="1676" r="92179">
                        <a14:foregroundMark x1="1676" y1="49291" x2="9497" y2="50000"/>
                        <a14:foregroundMark x1="47486" y1="6738" x2="47486" y2="13830"/>
                        <a14:foregroundMark x1="87709" y1="46454" x2="87709" y2="46454"/>
                        <a14:foregroundMark x1="92179" y1="48582" x2="92179" y2="48582"/>
                        <a14:foregroundMark x1="83240" y1="65957" x2="39106" y2="80496"/>
                        <a14:foregroundMark x1="39106" y1="80496" x2="38547" y2="81206"/>
                        <a14:foregroundMark x1="46369" y1="95035" x2="50838" y2="861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0443" y="2724346"/>
            <a:ext cx="985625" cy="1561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26B41-FECB-2847-B5A1-E51A8006CE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0241" y1="73267" x2="46988" y2="74257"/>
                        <a14:foregroundMark x1="73092" y1="65347" x2="73092" y2="65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114" y="2758248"/>
            <a:ext cx="1574800" cy="1282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F949B6-1F99-3949-83CD-38E79536F0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8968" y="735151"/>
            <a:ext cx="907160" cy="90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0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8EFF2-EEE5-CB49-AF4C-4BA7DD9C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Approach 2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Microservices Organization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ED2DB-D8D9-5043-95DE-3B2A9807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79" y="2460376"/>
            <a:ext cx="6350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7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21F94-6EB1-1C47-B81C-F3143438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Approach 3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Omnichannel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09389-6A8E-46D6-B5F4-A3C55FAE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9" y="619125"/>
            <a:ext cx="5600006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EA866E7-DB81-584F-AD3F-E6F3A5ADA2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47414" y="960723"/>
            <a:ext cx="4793815" cy="49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69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70DA8C-C6E7-064F-913A-81AFC477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From Traditional to Digital 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BBC07-0675-9141-8EAE-B6AC905C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Product Teams to Service Teams</a:t>
            </a:r>
          </a:p>
        </p:txBody>
      </p:sp>
    </p:spTree>
    <p:extLst>
      <p:ext uri="{BB962C8B-B14F-4D97-AF65-F5344CB8AC3E}">
        <p14:creationId xmlns:p14="http://schemas.microsoft.com/office/powerpoint/2010/main" val="2505225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9D7B8-2EB3-1C49-A3ED-77B1F607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 Digital 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9281E4-0463-0745-83E8-C6ADC998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025" y="2259575"/>
            <a:ext cx="5355841" cy="536005"/>
          </a:xfrm>
        </p:spPr>
        <p:txBody>
          <a:bodyPr/>
          <a:lstStyle/>
          <a:p>
            <a:pPr algn="ctr"/>
            <a:r>
              <a:rPr lang="en-US" dirty="0"/>
              <a:t>Traditional IT Organization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D47D40B-13AD-0B4D-B390-4019BD3D676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60550108"/>
              </p:ext>
            </p:extLst>
          </p:nvPr>
        </p:nvGraphicFramePr>
        <p:xfrm>
          <a:off x="581025" y="2925764"/>
          <a:ext cx="5392736" cy="3316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84">
                  <a:extLst>
                    <a:ext uri="{9D8B030D-6E8A-4147-A177-3AD203B41FA5}">
                      <a16:colId xmlns:a16="http://schemas.microsoft.com/office/drawing/2014/main" val="3012328467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3950014243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101648590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3388472153"/>
                    </a:ext>
                  </a:extLst>
                </a:gridCol>
              </a:tblGrid>
              <a:tr h="2521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1</a:t>
                      </a:r>
                    </a:p>
                  </a:txBody>
                  <a:tcPr marL="90931" marR="909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2</a:t>
                      </a:r>
                    </a:p>
                  </a:txBody>
                  <a:tcPr marL="90931" marR="909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marL="90931" marR="909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N</a:t>
                      </a:r>
                    </a:p>
                  </a:txBody>
                  <a:tcPr marL="90931" marR="90931" anchor="ctr"/>
                </a:tc>
                <a:extLst>
                  <a:ext uri="{0D108BD9-81ED-4DB2-BD59-A6C34878D82A}">
                    <a16:rowId xmlns:a16="http://schemas.microsoft.com/office/drawing/2014/main" val="1266284832"/>
                  </a:ext>
                </a:extLst>
              </a:tr>
              <a:tr h="794965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Services Team</a:t>
                      </a:r>
                    </a:p>
                  </a:txBody>
                  <a:tcPr marL="90931" marR="90931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0931" marR="90931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0931" marR="90931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0931" marR="90931"/>
                </a:tc>
                <a:extLst>
                  <a:ext uri="{0D108BD9-81ED-4DB2-BD59-A6C34878D82A}">
                    <a16:rowId xmlns:a16="http://schemas.microsoft.com/office/drawing/2014/main" val="2487502868"/>
                  </a:ext>
                </a:extLst>
              </a:tr>
            </a:tbl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9FD42E-23EF-3D49-BBE4-674DDDCFF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073" y="2250892"/>
            <a:ext cx="5392736" cy="553373"/>
          </a:xfrm>
        </p:spPr>
        <p:txBody>
          <a:bodyPr/>
          <a:lstStyle/>
          <a:p>
            <a:pPr algn="ctr"/>
            <a:r>
              <a:rPr lang="en-US" dirty="0"/>
              <a:t>Digital IT Organization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45A3D96-AADA-2F46-9267-0E5257F2920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24149620"/>
              </p:ext>
            </p:extLst>
          </p:nvPr>
        </p:nvGraphicFramePr>
        <p:xfrm>
          <a:off x="6218238" y="2925762"/>
          <a:ext cx="5392736" cy="33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84">
                  <a:extLst>
                    <a:ext uri="{9D8B030D-6E8A-4147-A177-3AD203B41FA5}">
                      <a16:colId xmlns:a16="http://schemas.microsoft.com/office/drawing/2014/main" val="1724920429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3368279444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1553334525"/>
                    </a:ext>
                  </a:extLst>
                </a:gridCol>
                <a:gridCol w="1348184">
                  <a:extLst>
                    <a:ext uri="{9D8B030D-6E8A-4147-A177-3AD203B41FA5}">
                      <a16:colId xmlns:a16="http://schemas.microsoft.com/office/drawing/2014/main" val="3610950783"/>
                    </a:ext>
                  </a:extLst>
                </a:gridCol>
              </a:tblGrid>
              <a:tr h="6632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Team 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186395"/>
                  </a:ext>
                </a:extLst>
              </a:tr>
              <a:tr h="663251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 Team 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89552"/>
                  </a:ext>
                </a:extLst>
              </a:tr>
              <a:tr h="663251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255852"/>
                  </a:ext>
                </a:extLst>
              </a:tr>
              <a:tr h="663251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 Team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55773"/>
                  </a:ext>
                </a:extLst>
              </a:tr>
              <a:tr h="663251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 Team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59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601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97BC6D4-859C-2C43-A0D7-39E8B933E657}"/>
              </a:ext>
            </a:extLst>
          </p:cNvPr>
          <p:cNvSpPr txBox="1">
            <a:spLocks/>
          </p:cNvSpPr>
          <p:nvPr/>
        </p:nvSpPr>
        <p:spPr>
          <a:xfrm>
            <a:off x="581191" y="4610099"/>
            <a:ext cx="10993549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/>
              <a:t>Digitalization Phases </a:t>
            </a:r>
          </a:p>
        </p:txBody>
      </p:sp>
      <p:sp useBgFill="1">
        <p:nvSpPr>
          <p:cNvPr id="30" name="Rectangle 32">
            <a:extLst>
              <a:ext uri="{FF2B5EF4-FFF2-40B4-BE49-F238E27FC236}">
                <a16:creationId xmlns:a16="http://schemas.microsoft.com/office/drawing/2014/main" id="{D262CFB0-CBAC-4B42-B115-C04986CD0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E64F2-C8B9-554A-B4FD-CEF773BF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44" y="630469"/>
            <a:ext cx="4352240" cy="37864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7860C09-10C8-4D70-86B6-FA78FFFED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350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6DE4F2-7541-1D4E-8D13-D69344322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7" b="9537"/>
          <a:stretch/>
        </p:blipFill>
        <p:spPr>
          <a:xfrm>
            <a:off x="8201378" y="730217"/>
            <a:ext cx="3408899" cy="34920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A49CA3B-6AD6-42CD-9E47-524DF81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35990-E81C-43AE-B207-1CAD6CFC8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7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94EB-3754-0841-89A2-3D6B514B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Get Trapped in the Existing Structure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09C354-E628-624C-9727-4E8B09D28A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279973"/>
              </p:ext>
            </p:extLst>
          </p:nvPr>
        </p:nvGraphicFramePr>
        <p:xfrm>
          <a:off x="2300224" y="2157984"/>
          <a:ext cx="8270240" cy="4589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23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2905-D4D2-374E-B271-4376707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and break existing constraint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8DCD1-9BDD-394E-A0F1-6BCB97BCA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Reject existing constraints</a:t>
            </a:r>
          </a:p>
          <a:p>
            <a:r>
              <a:rPr lang="en-US" dirty="0"/>
              <a:t>Forget about which industry you are playing in</a:t>
            </a:r>
          </a:p>
          <a:p>
            <a:r>
              <a:rPr lang="en-US" dirty="0"/>
              <a:t>It’s not either low cost </a:t>
            </a:r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differentiation, it is low cost </a:t>
            </a:r>
            <a:r>
              <a:rPr lang="en-US" dirty="0">
                <a:solidFill>
                  <a:srgbClr val="00B050"/>
                </a:solidFill>
              </a:rPr>
              <a:t>AND</a:t>
            </a:r>
            <a:r>
              <a:rPr lang="en-US" dirty="0"/>
              <a:t> differentiation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45812B0-236A-A34E-8006-5415D599949C}"/>
              </a:ext>
            </a:extLst>
          </p:cNvPr>
          <p:cNvCxnSpPr>
            <a:cxnSpLocks/>
          </p:cNvCxnSpPr>
          <p:nvPr/>
        </p:nvCxnSpPr>
        <p:spPr>
          <a:xfrm>
            <a:off x="6364224" y="2694432"/>
            <a:ext cx="3706368" cy="3433910"/>
          </a:xfrm>
          <a:prstGeom prst="bentConnector3">
            <a:avLst>
              <a:gd name="adj1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F58CC7-6662-9748-A82E-0BE2BB22603F}"/>
              </a:ext>
            </a:extLst>
          </p:cNvPr>
          <p:cNvSpPr txBox="1"/>
          <p:nvPr/>
        </p:nvSpPr>
        <p:spPr>
          <a:xfrm>
            <a:off x="5972129" y="222800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4F086-9A62-D945-AFFF-74F63D46AFEE}"/>
              </a:ext>
            </a:extLst>
          </p:cNvPr>
          <p:cNvSpPr txBox="1"/>
          <p:nvPr/>
        </p:nvSpPr>
        <p:spPr>
          <a:xfrm>
            <a:off x="10070592" y="5943676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QUANTITY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17C8F8C-7B07-5B45-94EE-881B4361B7E8}"/>
              </a:ext>
            </a:extLst>
          </p:cNvPr>
          <p:cNvSpPr/>
          <p:nvPr/>
        </p:nvSpPr>
        <p:spPr>
          <a:xfrm>
            <a:off x="4160013" y="4060767"/>
            <a:ext cx="4706082" cy="3794760"/>
          </a:xfrm>
          <a:prstGeom prst="arc">
            <a:avLst>
              <a:gd name="adj1" fmla="val 16200000"/>
              <a:gd name="adj2" fmla="val 215324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FD714488-0CFC-E64A-B2B7-9A1E55547D3E}"/>
              </a:ext>
            </a:extLst>
          </p:cNvPr>
          <p:cNvSpPr/>
          <p:nvPr/>
        </p:nvSpPr>
        <p:spPr>
          <a:xfrm>
            <a:off x="4303776" y="3429000"/>
            <a:ext cx="5047487" cy="3895482"/>
          </a:xfrm>
          <a:prstGeom prst="arc">
            <a:avLst>
              <a:gd name="adj1" fmla="val 16200000"/>
              <a:gd name="adj2" fmla="val 215324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0EDD5-7994-3E44-9DE1-D28C7317B77B}"/>
              </a:ext>
            </a:extLst>
          </p:cNvPr>
          <p:cNvCxnSpPr/>
          <p:nvPr/>
        </p:nvCxnSpPr>
        <p:spPr>
          <a:xfrm flipV="1">
            <a:off x="7412736" y="3529722"/>
            <a:ext cx="1316736" cy="178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C4BA57-B718-1648-9C06-D58C17FD8A5C}"/>
              </a:ext>
            </a:extLst>
          </p:cNvPr>
          <p:cNvSpPr txBox="1"/>
          <p:nvPr/>
        </p:nvSpPr>
        <p:spPr>
          <a:xfrm>
            <a:off x="8796409" y="3301081"/>
            <a:ext cx="173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Innovation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150184-49E5-8543-BA6A-BC21A07550EC}"/>
              </a:ext>
            </a:extLst>
          </p:cNvPr>
          <p:cNvSpPr txBox="1"/>
          <p:nvPr/>
        </p:nvSpPr>
        <p:spPr>
          <a:xfrm>
            <a:off x="6380191" y="4271278"/>
            <a:ext cx="1094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Sell Less</a:t>
            </a:r>
          </a:p>
          <a:p>
            <a:r>
              <a:rPr lang="en-US" sz="1200" dirty="0"/>
              <a:t>Differentiated Product at Higher Price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D0619B-BC7D-F741-9550-C5A821D253B7}"/>
              </a:ext>
            </a:extLst>
          </p:cNvPr>
          <p:cNvSpPr txBox="1"/>
          <p:nvPr/>
        </p:nvSpPr>
        <p:spPr>
          <a:xfrm>
            <a:off x="8972033" y="5424368"/>
            <a:ext cx="109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Sell More Commodity at Lower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14F60B-E98B-994F-9531-3A7CABF2C94C}"/>
              </a:ext>
            </a:extLst>
          </p:cNvPr>
          <p:cNvSpPr txBox="1"/>
          <p:nvPr/>
        </p:nvSpPr>
        <p:spPr>
          <a:xfrm>
            <a:off x="9164527" y="4127177"/>
            <a:ext cx="109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Sell More Experience at Lower Price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E053EE-2615-344D-AB73-A32FCEA16FC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>
            <a:off x="6854414" y="4076102"/>
            <a:ext cx="2266791" cy="771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B5939F4-1029-0447-BF18-E9A565567B36}"/>
              </a:ext>
            </a:extLst>
          </p:cNvPr>
          <p:cNvSpPr/>
          <p:nvPr/>
        </p:nvSpPr>
        <p:spPr>
          <a:xfrm>
            <a:off x="6656830" y="3965334"/>
            <a:ext cx="197584" cy="221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A58A8B-E0C4-3048-9033-EBB263D8C2DA}"/>
              </a:ext>
            </a:extLst>
          </p:cNvPr>
          <p:cNvSpPr/>
          <p:nvPr/>
        </p:nvSpPr>
        <p:spPr>
          <a:xfrm>
            <a:off x="8721480" y="5537368"/>
            <a:ext cx="197584" cy="221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45855A-9088-D649-AC19-0EB2591D3A8B}"/>
              </a:ext>
            </a:extLst>
          </p:cNvPr>
          <p:cNvSpPr/>
          <p:nvPr/>
        </p:nvSpPr>
        <p:spPr>
          <a:xfrm>
            <a:off x="9121205" y="4736639"/>
            <a:ext cx="197584" cy="221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6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1DA4-1FBE-2A4A-A2C8-45DA9A25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 opportunity But extend beyond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BB3D3-E346-3E4B-939E-6038B55E11A1}"/>
              </a:ext>
            </a:extLst>
          </p:cNvPr>
          <p:cNvSpPr/>
          <p:nvPr/>
        </p:nvSpPr>
        <p:spPr>
          <a:xfrm rot="630800">
            <a:off x="1678230" y="2800435"/>
            <a:ext cx="1072507" cy="260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815E8-8766-CE46-9CC9-4FE347FF9770}"/>
              </a:ext>
            </a:extLst>
          </p:cNvPr>
          <p:cNvSpPr/>
          <p:nvPr/>
        </p:nvSpPr>
        <p:spPr>
          <a:xfrm rot="6247781">
            <a:off x="2571194" y="3875798"/>
            <a:ext cx="1533394" cy="2609088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Firm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9BC4F-755B-5545-89BB-C5DC31D2F6BA}"/>
              </a:ext>
            </a:extLst>
          </p:cNvPr>
          <p:cNvSpPr/>
          <p:nvPr/>
        </p:nvSpPr>
        <p:spPr>
          <a:xfrm rot="10800000">
            <a:off x="3779279" y="3064511"/>
            <a:ext cx="964250" cy="260908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F5F12-99B7-BE4C-88CE-127D5040DAC1}"/>
              </a:ext>
            </a:extLst>
          </p:cNvPr>
          <p:cNvSpPr/>
          <p:nvPr/>
        </p:nvSpPr>
        <p:spPr>
          <a:xfrm rot="15955195">
            <a:off x="2878164" y="1957481"/>
            <a:ext cx="1053310" cy="260908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6C671-2A83-8B44-A85D-B8BC3F4D2181}"/>
              </a:ext>
            </a:extLst>
          </p:cNvPr>
          <p:cNvSpPr/>
          <p:nvPr/>
        </p:nvSpPr>
        <p:spPr>
          <a:xfrm>
            <a:off x="1930052" y="2738629"/>
            <a:ext cx="2858860" cy="331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C432FC-67B0-2647-9016-C19A4D86BD32}"/>
              </a:ext>
            </a:extLst>
          </p:cNvPr>
          <p:cNvSpPr/>
          <p:nvPr/>
        </p:nvSpPr>
        <p:spPr>
          <a:xfrm>
            <a:off x="3223538" y="3880165"/>
            <a:ext cx="385362" cy="45232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4B2A5-D80F-344F-9430-58AF04B185AC}"/>
              </a:ext>
            </a:extLst>
          </p:cNvPr>
          <p:cNvSpPr/>
          <p:nvPr/>
        </p:nvSpPr>
        <p:spPr>
          <a:xfrm rot="630800">
            <a:off x="6756437" y="2800434"/>
            <a:ext cx="1072507" cy="260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3D5F4-19E6-9544-85A7-37795E31E63D}"/>
              </a:ext>
            </a:extLst>
          </p:cNvPr>
          <p:cNvSpPr/>
          <p:nvPr/>
        </p:nvSpPr>
        <p:spPr>
          <a:xfrm rot="6247781">
            <a:off x="7649401" y="3875797"/>
            <a:ext cx="1533394" cy="2609088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Firm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464E4-855B-3F43-9E1B-C02E4210A7FA}"/>
              </a:ext>
            </a:extLst>
          </p:cNvPr>
          <p:cNvSpPr/>
          <p:nvPr/>
        </p:nvSpPr>
        <p:spPr>
          <a:xfrm rot="10800000">
            <a:off x="8857486" y="3064510"/>
            <a:ext cx="964250" cy="260908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4901BE-32DE-2948-930C-412494448993}"/>
              </a:ext>
            </a:extLst>
          </p:cNvPr>
          <p:cNvSpPr/>
          <p:nvPr/>
        </p:nvSpPr>
        <p:spPr>
          <a:xfrm rot="15955195">
            <a:off x="7956371" y="1957480"/>
            <a:ext cx="1053310" cy="260908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Firm 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21C03-2B28-314B-9881-69C387B0ADEB}"/>
              </a:ext>
            </a:extLst>
          </p:cNvPr>
          <p:cNvSpPr/>
          <p:nvPr/>
        </p:nvSpPr>
        <p:spPr>
          <a:xfrm>
            <a:off x="7008259" y="2738628"/>
            <a:ext cx="2858860" cy="331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7A085E6F-D083-BB47-BDE3-8153A0B15B99}"/>
              </a:ext>
            </a:extLst>
          </p:cNvPr>
          <p:cNvSpPr/>
          <p:nvPr/>
        </p:nvSpPr>
        <p:spPr>
          <a:xfrm>
            <a:off x="7399607" y="3614734"/>
            <a:ext cx="1763761" cy="1182624"/>
          </a:xfrm>
          <a:prstGeom prst="cloud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01FBB7-CA1A-CC47-8E25-F7060167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Out, In, Out Again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A092F0F-2D91-8248-A0BC-AA0F044D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opportunities from a distance</a:t>
            </a:r>
          </a:p>
          <a:p>
            <a:r>
              <a:rPr lang="en-US" dirty="0"/>
              <a:t>Study restrictions close by</a:t>
            </a:r>
          </a:p>
          <a:p>
            <a:r>
              <a:rPr lang="en-US" dirty="0"/>
              <a:t>Apply possible opportunities as seen from outside</a:t>
            </a:r>
          </a:p>
        </p:txBody>
      </p:sp>
    </p:spTree>
    <p:extLst>
      <p:ext uri="{BB962C8B-B14F-4D97-AF65-F5344CB8AC3E}">
        <p14:creationId xmlns:p14="http://schemas.microsoft.com/office/powerpoint/2010/main" val="331300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C3317-745C-DC47-AB4C-892E6369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Mindset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F343E40-8E27-8748-A26E-13F99A5B0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85787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95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360D-4DF4-FE40-BD46-6E5F4BEF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Different Strategies exists and Why?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3B7137-9414-244C-B4FA-EBBC19660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65092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498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F483-2C74-6B46-A65C-B37C329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Technology Help?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D9B7DE-26F8-2B4C-983B-6CC9BCE33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283921"/>
              </p:ext>
            </p:extLst>
          </p:nvPr>
        </p:nvGraphicFramePr>
        <p:xfrm>
          <a:off x="581025" y="2181224"/>
          <a:ext cx="11029950" cy="436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62929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1206</Words>
  <Application>Microsoft Office PowerPoint</Application>
  <PresentationFormat>Widescreen</PresentationFormat>
  <Paragraphs>212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Wingdings</vt:lpstr>
      <vt:lpstr>Wingdings 2</vt:lpstr>
      <vt:lpstr>Dividend</vt:lpstr>
      <vt:lpstr>Reconstructive Strategy  &amp; Digital Transformation</vt:lpstr>
      <vt:lpstr>What is Strategy?</vt:lpstr>
      <vt:lpstr>Don’t Get Trapped in the Existing Structure</vt:lpstr>
      <vt:lpstr>Question and break existing constraint</vt:lpstr>
      <vt:lpstr>Find an opportunity But extend beyond</vt:lpstr>
      <vt:lpstr>Out, In, Out Again</vt:lpstr>
      <vt:lpstr>Different Mindset </vt:lpstr>
      <vt:lpstr>What Different Strategies exists and Why?</vt:lpstr>
      <vt:lpstr>How Can Technology Help?</vt:lpstr>
      <vt:lpstr>Stabilizing/Competitive Strategy &amp;  Enterprise Architecture</vt:lpstr>
      <vt:lpstr>Competitive Strategy</vt:lpstr>
      <vt:lpstr>Framework:  Enterprise Architecture</vt:lpstr>
      <vt:lpstr>Tool 1:  Cloud Enables A Well-Architected Framework </vt:lpstr>
      <vt:lpstr>Tool 2: Digital Workplace </vt:lpstr>
      <vt:lpstr>Tool 3: Cloud Migration </vt:lpstr>
      <vt:lpstr>Reconstructive strategy &amp;  Digital Transformation</vt:lpstr>
      <vt:lpstr>Product Dimension</vt:lpstr>
      <vt:lpstr>Proposition Dimension</vt:lpstr>
      <vt:lpstr>Other Dimensions</vt:lpstr>
      <vt:lpstr>PowerPoint Presentation</vt:lpstr>
      <vt:lpstr>Framework: Digital Transformation</vt:lpstr>
      <vt:lpstr>Approach 1: Platforms</vt:lpstr>
      <vt:lpstr>Approach 2 Microservices Organization</vt:lpstr>
      <vt:lpstr>Approach 3 Omnichannel</vt:lpstr>
      <vt:lpstr>Transition From Traditional to Digital IT</vt:lpstr>
      <vt:lpstr>Traditional VS Digital IT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Reconstructive Strategy  &amp; Digital Transformation</dc:title>
  <dc:creator>Tooraj Helmi</dc:creator>
  <cp:lastModifiedBy>Tooraj Helmi</cp:lastModifiedBy>
  <cp:revision>1</cp:revision>
  <dcterms:created xsi:type="dcterms:W3CDTF">2018-11-12T20:50:15Z</dcterms:created>
  <dcterms:modified xsi:type="dcterms:W3CDTF">2020-12-01T19:03:12Z</dcterms:modified>
</cp:coreProperties>
</file>